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2" r:id="rId4"/>
    <p:sldId id="258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67120-0C56-EA85-AFBF-5F3ED3CEAEE7}" v="128" dt="2025-01-26T15:47:33.061"/>
    <p1510:client id="{92EF233F-8230-8191-139E-D63D515FC634}" v="810" dt="2025-01-26T00:37:42.841"/>
    <p1510:client id="{9CAC82C3-80D6-3F32-1C91-CCDFBA3A828B}" v="112" dt="2025-01-26T07:16:23.041"/>
    <p1510:client id="{9FFA57AE-B9A2-CE70-6634-D0AECF8AC950}" v="390" dt="2025-01-25T16:43:40.344"/>
    <p1510:client id="{F19306C3-4BF0-24CB-D94E-42E9F7262D80}" v="4" dt="2025-01-27T13:51:54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w, Ethan" userId="S::uclqlel@ucl.ac.uk::c8be78bd-a2f8-470d-be68-7c3ad4e86590" providerId="AD" clId="Web-{92EF233F-8230-8191-139E-D63D515FC634}"/>
    <pc:docChg chg="addSld delSld modSld">
      <pc:chgData name="Low, Ethan" userId="S::uclqlel@ucl.ac.uk::c8be78bd-a2f8-470d-be68-7c3ad4e86590" providerId="AD" clId="Web-{92EF233F-8230-8191-139E-D63D515FC634}" dt="2025-01-26T00:37:42.841" v="682" actId="1076"/>
      <pc:docMkLst>
        <pc:docMk/>
      </pc:docMkLst>
      <pc:sldChg chg="addSp delSp modSp mod setBg">
        <pc:chgData name="Low, Ethan" userId="S::uclqlel@ucl.ac.uk::c8be78bd-a2f8-470d-be68-7c3ad4e86590" providerId="AD" clId="Web-{92EF233F-8230-8191-139E-D63D515FC634}" dt="2025-01-26T00:31:59.603" v="572" actId="20577"/>
        <pc:sldMkLst>
          <pc:docMk/>
          <pc:sldMk cId="109857222" sldId="256"/>
        </pc:sldMkLst>
        <pc:spChg chg="mod">
          <ac:chgData name="Low, Ethan" userId="S::uclqlel@ucl.ac.uk::c8be78bd-a2f8-470d-be68-7c3ad4e86590" providerId="AD" clId="Web-{92EF233F-8230-8191-139E-D63D515FC634}" dt="2025-01-26T00:28:35.440" v="43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ow, Ethan" userId="S::uclqlel@ucl.ac.uk::c8be78bd-a2f8-470d-be68-7c3ad4e86590" providerId="AD" clId="Web-{92EF233F-8230-8191-139E-D63D515FC634}" dt="2025-01-26T00:31:59.603" v="572" actId="20577"/>
          <ac:spMkLst>
            <pc:docMk/>
            <pc:sldMk cId="109857222" sldId="256"/>
            <ac:spMk id="3" creationId="{00000000-0000-0000-0000-000000000000}"/>
          </ac:spMkLst>
        </pc:spChg>
        <pc:spChg chg="add mod ord">
          <ac:chgData name="Low, Ethan" userId="S::uclqlel@ucl.ac.uk::c8be78bd-a2f8-470d-be68-7c3ad4e86590" providerId="AD" clId="Web-{92EF233F-8230-8191-139E-D63D515FC634}" dt="2025-01-26T00:31:39.587" v="570" actId="1076"/>
          <ac:spMkLst>
            <pc:docMk/>
            <pc:sldMk cId="109857222" sldId="256"/>
            <ac:spMk id="6" creationId="{6AE9460C-BCD2-0C66-D51A-C5EB400DA13F}"/>
          </ac:spMkLst>
        </pc:spChg>
        <pc:spChg chg="add mod ord">
          <ac:chgData name="Low, Ethan" userId="S::uclqlel@ucl.ac.uk::c8be78bd-a2f8-470d-be68-7c3ad4e86590" providerId="AD" clId="Web-{92EF233F-8230-8191-139E-D63D515FC634}" dt="2025-01-26T00:31:39.587" v="569" actId="1076"/>
          <ac:spMkLst>
            <pc:docMk/>
            <pc:sldMk cId="109857222" sldId="256"/>
            <ac:spMk id="7" creationId="{98FEEE87-CCF2-2586-E8DA-5877576C1A7B}"/>
          </ac:spMkLst>
        </pc:spChg>
        <pc:spChg chg="add del">
          <ac:chgData name="Low, Ethan" userId="S::uclqlel@ucl.ac.uk::c8be78bd-a2f8-470d-be68-7c3ad4e86590" providerId="AD" clId="Web-{92EF233F-8230-8191-139E-D63D515FC634}" dt="2025-01-26T00:28:09.955" v="421"/>
          <ac:spMkLst>
            <pc:docMk/>
            <pc:sldMk cId="109857222" sldId="256"/>
            <ac:spMk id="8" creationId="{3677BAFB-3BD3-41BB-9107-FAE224AE21C4}"/>
          </ac:spMkLst>
        </pc:spChg>
        <pc:spChg chg="add del">
          <ac:chgData name="Low, Ethan" userId="S::uclqlel@ucl.ac.uk::c8be78bd-a2f8-470d-be68-7c3ad4e86590" providerId="AD" clId="Web-{92EF233F-8230-8191-139E-D63D515FC634}" dt="2025-01-26T00:28:09.955" v="421"/>
          <ac:spMkLst>
            <pc:docMk/>
            <pc:sldMk cId="109857222" sldId="256"/>
            <ac:spMk id="10" creationId="{E6823A9B-C188-42D4-847C-3AD928DB145C}"/>
          </ac:spMkLst>
        </pc:spChg>
        <pc:spChg chg="add del">
          <ac:chgData name="Low, Ethan" userId="S::uclqlel@ucl.ac.uk::c8be78bd-a2f8-470d-be68-7c3ad4e86590" providerId="AD" clId="Web-{92EF233F-8230-8191-139E-D63D515FC634}" dt="2025-01-26T00:28:09.955" v="421"/>
          <ac:spMkLst>
            <pc:docMk/>
            <pc:sldMk cId="109857222" sldId="256"/>
            <ac:spMk id="12" creationId="{34B557F3-1A0C-4749-A6DB-EAC082DF390B}"/>
          </ac:spMkLst>
        </pc:spChg>
        <pc:spChg chg="add del">
          <ac:chgData name="Low, Ethan" userId="S::uclqlel@ucl.ac.uk::c8be78bd-a2f8-470d-be68-7c3ad4e86590" providerId="AD" clId="Web-{92EF233F-8230-8191-139E-D63D515FC634}" dt="2025-01-26T00:28:09.955" v="421"/>
          <ac:spMkLst>
            <pc:docMk/>
            <pc:sldMk cId="109857222" sldId="256"/>
            <ac:spMk id="14" creationId="{55D55AA6-3751-494F-868A-DCEDC5CE82BF}"/>
          </ac:spMkLst>
        </pc:spChg>
        <pc:spChg chg="add del">
          <ac:chgData name="Low, Ethan" userId="S::uclqlel@ucl.ac.uk::c8be78bd-a2f8-470d-be68-7c3ad4e86590" providerId="AD" clId="Web-{92EF233F-8230-8191-139E-D63D515FC634}" dt="2025-01-26T00:28:09.955" v="421"/>
          <ac:spMkLst>
            <pc:docMk/>
            <pc:sldMk cId="109857222" sldId="256"/>
            <ac:spMk id="16" creationId="{4D4C00DC-4DC6-4CD2-9E31-F17E6CEBC5A6}"/>
          </ac:spMkLst>
        </pc:spChg>
        <pc:spChg chg="add del">
          <ac:chgData name="Low, Ethan" userId="S::uclqlel@ucl.ac.uk::c8be78bd-a2f8-470d-be68-7c3ad4e86590" providerId="AD" clId="Web-{92EF233F-8230-8191-139E-D63D515FC634}" dt="2025-01-26T00:28:09.955" v="421"/>
          <ac:spMkLst>
            <pc:docMk/>
            <pc:sldMk cId="109857222" sldId="256"/>
            <ac:spMk id="18" creationId="{D82AB1B2-7970-42CF-8BF5-567C69E9FFFB}"/>
          </ac:spMkLst>
        </pc:spChg>
        <pc:spChg chg="add del">
          <ac:chgData name="Low, Ethan" userId="S::uclqlel@ucl.ac.uk::c8be78bd-a2f8-470d-be68-7c3ad4e86590" providerId="AD" clId="Web-{92EF233F-8230-8191-139E-D63D515FC634}" dt="2025-01-26T00:28:18.783" v="427"/>
          <ac:spMkLst>
            <pc:docMk/>
            <pc:sldMk cId="109857222" sldId="256"/>
            <ac:spMk id="22" creationId="{218E095B-4870-4AD5-9C41-C16D59523501}"/>
          </ac:spMkLst>
        </pc:spChg>
        <pc:spChg chg="add del">
          <ac:chgData name="Low, Ethan" userId="S::uclqlel@ucl.ac.uk::c8be78bd-a2f8-470d-be68-7c3ad4e86590" providerId="AD" clId="Web-{92EF233F-8230-8191-139E-D63D515FC634}" dt="2025-01-26T00:28:09.955" v="421"/>
          <ac:spMkLst>
            <pc:docMk/>
            <pc:sldMk cId="109857222" sldId="256"/>
            <ac:spMk id="24" creationId="{C10FB9CA-E7FA-462C-B537-F1224ED1ACF4}"/>
          </ac:spMkLst>
        </pc:spChg>
        <pc:spChg chg="add del">
          <ac:chgData name="Low, Ethan" userId="S::uclqlel@ucl.ac.uk::c8be78bd-a2f8-470d-be68-7c3ad4e86590" providerId="AD" clId="Web-{92EF233F-8230-8191-139E-D63D515FC634}" dt="2025-01-26T00:28:09.955" v="421"/>
          <ac:spMkLst>
            <pc:docMk/>
            <pc:sldMk cId="109857222" sldId="256"/>
            <ac:spMk id="26" creationId="{D8469AE7-A75B-4F37-850B-EF5974ABED2C}"/>
          </ac:spMkLst>
        </pc:spChg>
        <pc:spChg chg="add del">
          <ac:chgData name="Low, Ethan" userId="S::uclqlel@ucl.ac.uk::c8be78bd-a2f8-470d-be68-7c3ad4e86590" providerId="AD" clId="Web-{92EF233F-8230-8191-139E-D63D515FC634}" dt="2025-01-26T00:28:18.783" v="427"/>
          <ac:spMkLst>
            <pc:docMk/>
            <pc:sldMk cId="109857222" sldId="256"/>
            <ac:spMk id="33" creationId="{BE8CB2F0-2F5A-4EBD-B214-E0309C31F578}"/>
          </ac:spMkLst>
        </pc:spChg>
        <pc:spChg chg="add del">
          <ac:chgData name="Low, Ethan" userId="S::uclqlel@ucl.ac.uk::c8be78bd-a2f8-470d-be68-7c3ad4e86590" providerId="AD" clId="Web-{92EF233F-8230-8191-139E-D63D515FC634}" dt="2025-01-26T00:28:18.783" v="427"/>
          <ac:spMkLst>
            <pc:docMk/>
            <pc:sldMk cId="109857222" sldId="256"/>
            <ac:spMk id="35" creationId="{FFD3887D-244B-4EC4-9208-E304984C5D0F}"/>
          </ac:spMkLst>
        </pc:spChg>
        <pc:spChg chg="add del">
          <ac:chgData name="Low, Ethan" userId="S::uclqlel@ucl.ac.uk::c8be78bd-a2f8-470d-be68-7c3ad4e86590" providerId="AD" clId="Web-{92EF233F-8230-8191-139E-D63D515FC634}" dt="2025-01-26T00:28:18.783" v="427"/>
          <ac:spMkLst>
            <pc:docMk/>
            <pc:sldMk cId="109857222" sldId="256"/>
            <ac:spMk id="37" creationId="{97224C31-855E-4593-8A58-5B2B0CC4F537}"/>
          </ac:spMkLst>
        </pc:spChg>
        <pc:spChg chg="add del">
          <ac:chgData name="Low, Ethan" userId="S::uclqlel@ucl.ac.uk::c8be78bd-a2f8-470d-be68-7c3ad4e86590" providerId="AD" clId="Web-{92EF233F-8230-8191-139E-D63D515FC634}" dt="2025-01-26T00:28:15.565" v="423"/>
          <ac:spMkLst>
            <pc:docMk/>
            <pc:sldMk cId="109857222" sldId="256"/>
            <ac:spMk id="199" creationId="{0E30439A-8A5B-46EC-8283-9B6B031D40D0}"/>
          </ac:spMkLst>
        </pc:spChg>
        <pc:spChg chg="add del">
          <ac:chgData name="Low, Ethan" userId="S::uclqlel@ucl.ac.uk::c8be78bd-a2f8-470d-be68-7c3ad4e86590" providerId="AD" clId="Web-{92EF233F-8230-8191-139E-D63D515FC634}" dt="2025-01-26T00:28:15.565" v="423"/>
          <ac:spMkLst>
            <pc:docMk/>
            <pc:sldMk cId="109857222" sldId="256"/>
            <ac:spMk id="200" creationId="{5CEAD642-85CF-4750-8432-7C80C901F001}"/>
          </ac:spMkLst>
        </pc:spChg>
        <pc:spChg chg="add del">
          <ac:chgData name="Low, Ethan" userId="S::uclqlel@ucl.ac.uk::c8be78bd-a2f8-470d-be68-7c3ad4e86590" providerId="AD" clId="Web-{92EF233F-8230-8191-139E-D63D515FC634}" dt="2025-01-26T00:28:15.565" v="423"/>
          <ac:spMkLst>
            <pc:docMk/>
            <pc:sldMk cId="109857222" sldId="256"/>
            <ac:spMk id="201" creationId="{FA33EEAE-15D5-4119-8C1E-89D943F911EF}"/>
          </ac:spMkLst>
        </pc:spChg>
        <pc:spChg chg="add del">
          <ac:chgData name="Low, Ethan" userId="S::uclqlel@ucl.ac.uk::c8be78bd-a2f8-470d-be68-7c3ad4e86590" providerId="AD" clId="Web-{92EF233F-8230-8191-139E-D63D515FC634}" dt="2025-01-26T00:28:15.565" v="423"/>
          <ac:spMkLst>
            <pc:docMk/>
            <pc:sldMk cId="109857222" sldId="256"/>
            <ac:spMk id="202" creationId="{730D8B3B-9B80-4025-B934-26DC7D7CD231}"/>
          </ac:spMkLst>
        </pc:spChg>
        <pc:spChg chg="add del">
          <ac:chgData name="Low, Ethan" userId="S::uclqlel@ucl.ac.uk::c8be78bd-a2f8-470d-be68-7c3ad4e86590" providerId="AD" clId="Web-{92EF233F-8230-8191-139E-D63D515FC634}" dt="2025-01-26T00:28:15.565" v="423"/>
          <ac:spMkLst>
            <pc:docMk/>
            <pc:sldMk cId="109857222" sldId="256"/>
            <ac:spMk id="203" creationId="{B5A1B09C-1565-46F8-B70F-621C5EB48A09}"/>
          </ac:spMkLst>
        </pc:spChg>
        <pc:spChg chg="add del">
          <ac:chgData name="Low, Ethan" userId="S::uclqlel@ucl.ac.uk::c8be78bd-a2f8-470d-be68-7c3ad4e86590" providerId="AD" clId="Web-{92EF233F-8230-8191-139E-D63D515FC634}" dt="2025-01-26T00:28:15.565" v="423"/>
          <ac:spMkLst>
            <pc:docMk/>
            <pc:sldMk cId="109857222" sldId="256"/>
            <ac:spMk id="204" creationId="{8C516CC8-80AC-446C-A56E-9F54B7210402}"/>
          </ac:spMkLst>
        </pc:spChg>
        <pc:spChg chg="add del">
          <ac:chgData name="Low, Ethan" userId="S::uclqlel@ucl.ac.uk::c8be78bd-a2f8-470d-be68-7c3ad4e86590" providerId="AD" clId="Web-{92EF233F-8230-8191-139E-D63D515FC634}" dt="2025-01-26T00:28:15.565" v="423"/>
          <ac:spMkLst>
            <pc:docMk/>
            <pc:sldMk cId="109857222" sldId="256"/>
            <ac:spMk id="205" creationId="{53947E58-F088-49F1-A3D1-DEA690192E84}"/>
          </ac:spMkLst>
        </pc:spChg>
        <pc:spChg chg="add del">
          <ac:chgData name="Low, Ethan" userId="S::uclqlel@ucl.ac.uk::c8be78bd-a2f8-470d-be68-7c3ad4e86590" providerId="AD" clId="Web-{92EF233F-8230-8191-139E-D63D515FC634}" dt="2025-01-26T00:28:17.877" v="425"/>
          <ac:spMkLst>
            <pc:docMk/>
            <pc:sldMk cId="109857222" sldId="256"/>
            <ac:spMk id="207" creationId="{3677BAFB-3BD3-41BB-9107-FAE224AE21C4}"/>
          </ac:spMkLst>
        </pc:spChg>
        <pc:spChg chg="add del">
          <ac:chgData name="Low, Ethan" userId="S::uclqlel@ucl.ac.uk::c8be78bd-a2f8-470d-be68-7c3ad4e86590" providerId="AD" clId="Web-{92EF233F-8230-8191-139E-D63D515FC634}" dt="2025-01-26T00:28:17.877" v="425"/>
          <ac:spMkLst>
            <pc:docMk/>
            <pc:sldMk cId="109857222" sldId="256"/>
            <ac:spMk id="208" creationId="{E6823A9B-C188-42D4-847C-3AD928DB145C}"/>
          </ac:spMkLst>
        </pc:spChg>
        <pc:spChg chg="add del">
          <ac:chgData name="Low, Ethan" userId="S::uclqlel@ucl.ac.uk::c8be78bd-a2f8-470d-be68-7c3ad4e86590" providerId="AD" clId="Web-{92EF233F-8230-8191-139E-D63D515FC634}" dt="2025-01-26T00:28:17.877" v="425"/>
          <ac:spMkLst>
            <pc:docMk/>
            <pc:sldMk cId="109857222" sldId="256"/>
            <ac:spMk id="209" creationId="{34B557F3-1A0C-4749-A6DB-EAC082DF390B}"/>
          </ac:spMkLst>
        </pc:spChg>
        <pc:spChg chg="add del">
          <ac:chgData name="Low, Ethan" userId="S::uclqlel@ucl.ac.uk::c8be78bd-a2f8-470d-be68-7c3ad4e86590" providerId="AD" clId="Web-{92EF233F-8230-8191-139E-D63D515FC634}" dt="2025-01-26T00:28:17.877" v="425"/>
          <ac:spMkLst>
            <pc:docMk/>
            <pc:sldMk cId="109857222" sldId="256"/>
            <ac:spMk id="210" creationId="{55D55AA6-3751-494F-868A-DCEDC5CE82BF}"/>
          </ac:spMkLst>
        </pc:spChg>
        <pc:spChg chg="add del">
          <ac:chgData name="Low, Ethan" userId="S::uclqlel@ucl.ac.uk::c8be78bd-a2f8-470d-be68-7c3ad4e86590" providerId="AD" clId="Web-{92EF233F-8230-8191-139E-D63D515FC634}" dt="2025-01-26T00:28:17.877" v="425"/>
          <ac:spMkLst>
            <pc:docMk/>
            <pc:sldMk cId="109857222" sldId="256"/>
            <ac:spMk id="211" creationId="{4D4C00DC-4DC6-4CD2-9E31-F17E6CEBC5A6}"/>
          </ac:spMkLst>
        </pc:spChg>
        <pc:spChg chg="add del">
          <ac:chgData name="Low, Ethan" userId="S::uclqlel@ucl.ac.uk::c8be78bd-a2f8-470d-be68-7c3ad4e86590" providerId="AD" clId="Web-{92EF233F-8230-8191-139E-D63D515FC634}" dt="2025-01-26T00:28:17.877" v="425"/>
          <ac:spMkLst>
            <pc:docMk/>
            <pc:sldMk cId="109857222" sldId="256"/>
            <ac:spMk id="212" creationId="{D82AB1B2-7970-42CF-8BF5-567C69E9FFFB}"/>
          </ac:spMkLst>
        </pc:spChg>
        <pc:spChg chg="add del">
          <ac:chgData name="Low, Ethan" userId="S::uclqlel@ucl.ac.uk::c8be78bd-a2f8-470d-be68-7c3ad4e86590" providerId="AD" clId="Web-{92EF233F-8230-8191-139E-D63D515FC634}" dt="2025-01-26T00:28:17.877" v="425"/>
          <ac:spMkLst>
            <pc:docMk/>
            <pc:sldMk cId="109857222" sldId="256"/>
            <ac:spMk id="214" creationId="{C10FB9CA-E7FA-462C-B537-F1224ED1ACF4}"/>
          </ac:spMkLst>
        </pc:spChg>
        <pc:spChg chg="add del">
          <ac:chgData name="Low, Ethan" userId="S::uclqlel@ucl.ac.uk::c8be78bd-a2f8-470d-be68-7c3ad4e86590" providerId="AD" clId="Web-{92EF233F-8230-8191-139E-D63D515FC634}" dt="2025-01-26T00:28:17.877" v="425"/>
          <ac:spMkLst>
            <pc:docMk/>
            <pc:sldMk cId="109857222" sldId="256"/>
            <ac:spMk id="215" creationId="{D8469AE7-A75B-4F37-850B-EF5974ABED2C}"/>
          </ac:spMkLst>
        </pc:spChg>
        <pc:spChg chg="add del">
          <ac:chgData name="Low, Ethan" userId="S::uclqlel@ucl.ac.uk::c8be78bd-a2f8-470d-be68-7c3ad4e86590" providerId="AD" clId="Web-{92EF233F-8230-8191-139E-D63D515FC634}" dt="2025-01-26T00:28:18.783" v="427"/>
          <ac:spMkLst>
            <pc:docMk/>
            <pc:sldMk cId="109857222" sldId="256"/>
            <ac:spMk id="218" creationId="{489B7BFD-8F45-4093-AD9C-91B15B0503D9}"/>
          </ac:spMkLst>
        </pc:spChg>
        <pc:spChg chg="add del">
          <ac:chgData name="Low, Ethan" userId="S::uclqlel@ucl.ac.uk::c8be78bd-a2f8-470d-be68-7c3ad4e86590" providerId="AD" clId="Web-{92EF233F-8230-8191-139E-D63D515FC634}" dt="2025-01-26T00:28:18.783" v="427"/>
          <ac:spMkLst>
            <pc:docMk/>
            <pc:sldMk cId="109857222" sldId="256"/>
            <ac:spMk id="222" creationId="{2B06059C-C357-4011-82B9-9C0106301384}"/>
          </ac:spMkLst>
        </pc:spChg>
        <pc:spChg chg="add del">
          <ac:chgData name="Low, Ethan" userId="S::uclqlel@ucl.ac.uk::c8be78bd-a2f8-470d-be68-7c3ad4e86590" providerId="AD" clId="Web-{92EF233F-8230-8191-139E-D63D515FC634}" dt="2025-01-26T00:28:18.783" v="427"/>
          <ac:spMkLst>
            <pc:docMk/>
            <pc:sldMk cId="109857222" sldId="256"/>
            <ac:spMk id="223" creationId="{5AFEC601-A132-47EE-B0C2-B38ACD9FCE6F}"/>
          </ac:spMkLst>
        </pc:spChg>
        <pc:spChg chg="add del">
          <ac:chgData name="Low, Ethan" userId="S::uclqlel@ucl.ac.uk::c8be78bd-a2f8-470d-be68-7c3ad4e86590" providerId="AD" clId="Web-{92EF233F-8230-8191-139E-D63D515FC634}" dt="2025-01-26T00:28:18.783" v="427"/>
          <ac:spMkLst>
            <pc:docMk/>
            <pc:sldMk cId="109857222" sldId="256"/>
            <ac:spMk id="224" creationId="{279CAF82-0ECF-42BE-8F37-F71941E5D410}"/>
          </ac:spMkLst>
        </pc:spChg>
        <pc:spChg chg="add del">
          <ac:chgData name="Low, Ethan" userId="S::uclqlel@ucl.ac.uk::c8be78bd-a2f8-470d-be68-7c3ad4e86590" providerId="AD" clId="Web-{92EF233F-8230-8191-139E-D63D515FC634}" dt="2025-01-26T00:28:26.721" v="429"/>
          <ac:spMkLst>
            <pc:docMk/>
            <pc:sldMk cId="109857222" sldId="256"/>
            <ac:spMk id="229" creationId="{3677BAFB-3BD3-41BB-9107-FAE224AE21C4}"/>
          </ac:spMkLst>
        </pc:spChg>
        <pc:spChg chg="add del">
          <ac:chgData name="Low, Ethan" userId="S::uclqlel@ucl.ac.uk::c8be78bd-a2f8-470d-be68-7c3ad4e86590" providerId="AD" clId="Web-{92EF233F-8230-8191-139E-D63D515FC634}" dt="2025-01-26T00:28:26.721" v="429"/>
          <ac:spMkLst>
            <pc:docMk/>
            <pc:sldMk cId="109857222" sldId="256"/>
            <ac:spMk id="230" creationId="{E6823A9B-C188-42D4-847C-3AD928DB145C}"/>
          </ac:spMkLst>
        </pc:spChg>
        <pc:spChg chg="add del">
          <ac:chgData name="Low, Ethan" userId="S::uclqlel@ucl.ac.uk::c8be78bd-a2f8-470d-be68-7c3ad4e86590" providerId="AD" clId="Web-{92EF233F-8230-8191-139E-D63D515FC634}" dt="2025-01-26T00:28:26.721" v="429"/>
          <ac:spMkLst>
            <pc:docMk/>
            <pc:sldMk cId="109857222" sldId="256"/>
            <ac:spMk id="231" creationId="{34B557F3-1A0C-4749-A6DB-EAC082DF390B}"/>
          </ac:spMkLst>
        </pc:spChg>
        <pc:spChg chg="add del">
          <ac:chgData name="Low, Ethan" userId="S::uclqlel@ucl.ac.uk::c8be78bd-a2f8-470d-be68-7c3ad4e86590" providerId="AD" clId="Web-{92EF233F-8230-8191-139E-D63D515FC634}" dt="2025-01-26T00:28:26.721" v="429"/>
          <ac:spMkLst>
            <pc:docMk/>
            <pc:sldMk cId="109857222" sldId="256"/>
            <ac:spMk id="232" creationId="{55D55AA6-3751-494F-868A-DCEDC5CE82BF}"/>
          </ac:spMkLst>
        </pc:spChg>
        <pc:spChg chg="add del">
          <ac:chgData name="Low, Ethan" userId="S::uclqlel@ucl.ac.uk::c8be78bd-a2f8-470d-be68-7c3ad4e86590" providerId="AD" clId="Web-{92EF233F-8230-8191-139E-D63D515FC634}" dt="2025-01-26T00:28:26.721" v="429"/>
          <ac:spMkLst>
            <pc:docMk/>
            <pc:sldMk cId="109857222" sldId="256"/>
            <ac:spMk id="233" creationId="{4D4C00DC-4DC6-4CD2-9E31-F17E6CEBC5A6}"/>
          </ac:spMkLst>
        </pc:spChg>
        <pc:spChg chg="add del">
          <ac:chgData name="Low, Ethan" userId="S::uclqlel@ucl.ac.uk::c8be78bd-a2f8-470d-be68-7c3ad4e86590" providerId="AD" clId="Web-{92EF233F-8230-8191-139E-D63D515FC634}" dt="2025-01-26T00:28:26.721" v="429"/>
          <ac:spMkLst>
            <pc:docMk/>
            <pc:sldMk cId="109857222" sldId="256"/>
            <ac:spMk id="234" creationId="{D82AB1B2-7970-42CF-8BF5-567C69E9FFFB}"/>
          </ac:spMkLst>
        </pc:spChg>
        <pc:spChg chg="add del">
          <ac:chgData name="Low, Ethan" userId="S::uclqlel@ucl.ac.uk::c8be78bd-a2f8-470d-be68-7c3ad4e86590" providerId="AD" clId="Web-{92EF233F-8230-8191-139E-D63D515FC634}" dt="2025-01-26T00:28:26.721" v="429"/>
          <ac:spMkLst>
            <pc:docMk/>
            <pc:sldMk cId="109857222" sldId="256"/>
            <ac:spMk id="237" creationId="{C10FB9CA-E7FA-462C-B537-F1224ED1ACF4}"/>
          </ac:spMkLst>
        </pc:spChg>
        <pc:spChg chg="add del">
          <ac:chgData name="Low, Ethan" userId="S::uclqlel@ucl.ac.uk::c8be78bd-a2f8-470d-be68-7c3ad4e86590" providerId="AD" clId="Web-{92EF233F-8230-8191-139E-D63D515FC634}" dt="2025-01-26T00:28:26.721" v="429"/>
          <ac:spMkLst>
            <pc:docMk/>
            <pc:sldMk cId="109857222" sldId="256"/>
            <ac:spMk id="238" creationId="{D8469AE7-A75B-4F37-850B-EF5974ABED2C}"/>
          </ac:spMkLst>
        </pc:spChg>
        <pc:spChg chg="add del">
          <ac:chgData name="Low, Ethan" userId="S::uclqlel@ucl.ac.uk::c8be78bd-a2f8-470d-be68-7c3ad4e86590" providerId="AD" clId="Web-{92EF233F-8230-8191-139E-D63D515FC634}" dt="2025-01-26T00:28:29.909" v="431"/>
          <ac:spMkLst>
            <pc:docMk/>
            <pc:sldMk cId="109857222" sldId="256"/>
            <ac:spMk id="245" creationId="{489B7BFD-8F45-4093-AD9C-91B15B0503D9}"/>
          </ac:spMkLst>
        </pc:spChg>
        <pc:spChg chg="add del">
          <ac:chgData name="Low, Ethan" userId="S::uclqlel@ucl.ac.uk::c8be78bd-a2f8-470d-be68-7c3ad4e86590" providerId="AD" clId="Web-{92EF233F-8230-8191-139E-D63D515FC634}" dt="2025-01-26T00:28:29.909" v="431"/>
          <ac:spMkLst>
            <pc:docMk/>
            <pc:sldMk cId="109857222" sldId="256"/>
            <ac:spMk id="248" creationId="{498F8FF6-43B4-494A-AF8F-123A4983EDF7}"/>
          </ac:spMkLst>
        </pc:spChg>
        <pc:spChg chg="add del">
          <ac:chgData name="Low, Ethan" userId="S::uclqlel@ucl.ac.uk::c8be78bd-a2f8-470d-be68-7c3ad4e86590" providerId="AD" clId="Web-{92EF233F-8230-8191-139E-D63D515FC634}" dt="2025-01-26T00:28:29.909" v="431"/>
          <ac:spMkLst>
            <pc:docMk/>
            <pc:sldMk cId="109857222" sldId="256"/>
            <ac:spMk id="251" creationId="{279CAF82-0ECF-42BE-8F37-F71941E5D410}"/>
          </ac:spMkLst>
        </pc:spChg>
        <pc:spChg chg="add del">
          <ac:chgData name="Low, Ethan" userId="S::uclqlel@ucl.ac.uk::c8be78bd-a2f8-470d-be68-7c3ad4e86590" providerId="AD" clId="Web-{92EF233F-8230-8191-139E-D63D515FC634}" dt="2025-01-26T00:28:29.909" v="431"/>
          <ac:spMkLst>
            <pc:docMk/>
            <pc:sldMk cId="109857222" sldId="256"/>
            <ac:spMk id="252" creationId="{218E095B-4870-4AD5-9C41-C16D59523501}"/>
          </ac:spMkLst>
        </pc:spChg>
        <pc:spChg chg="add del">
          <ac:chgData name="Low, Ethan" userId="S::uclqlel@ucl.ac.uk::c8be78bd-a2f8-470d-be68-7c3ad4e86590" providerId="AD" clId="Web-{92EF233F-8230-8191-139E-D63D515FC634}" dt="2025-01-26T00:28:29.909" v="431"/>
          <ac:spMkLst>
            <pc:docMk/>
            <pc:sldMk cId="109857222" sldId="256"/>
            <ac:spMk id="256" creationId="{033BC44A-0661-43B4-9C14-FD5963C226AE}"/>
          </ac:spMkLst>
        </pc:spChg>
        <pc:spChg chg="add del">
          <ac:chgData name="Low, Ethan" userId="S::uclqlel@ucl.ac.uk::c8be78bd-a2f8-470d-be68-7c3ad4e86590" providerId="AD" clId="Web-{92EF233F-8230-8191-139E-D63D515FC634}" dt="2025-01-26T00:28:29.909" v="431"/>
          <ac:spMkLst>
            <pc:docMk/>
            <pc:sldMk cId="109857222" sldId="256"/>
            <ac:spMk id="257" creationId="{BE8CB2F0-2F5A-4EBD-B214-E0309C31F578}"/>
          </ac:spMkLst>
        </pc:spChg>
        <pc:spChg chg="add del">
          <ac:chgData name="Low, Ethan" userId="S::uclqlel@ucl.ac.uk::c8be78bd-a2f8-470d-be68-7c3ad4e86590" providerId="AD" clId="Web-{92EF233F-8230-8191-139E-D63D515FC634}" dt="2025-01-26T00:28:29.909" v="431"/>
          <ac:spMkLst>
            <pc:docMk/>
            <pc:sldMk cId="109857222" sldId="256"/>
            <ac:spMk id="258" creationId="{FFD3887D-244B-4EC4-9208-E304984C5D0F}"/>
          </ac:spMkLst>
        </pc:spChg>
        <pc:spChg chg="add del">
          <ac:chgData name="Low, Ethan" userId="S::uclqlel@ucl.ac.uk::c8be78bd-a2f8-470d-be68-7c3ad4e86590" providerId="AD" clId="Web-{92EF233F-8230-8191-139E-D63D515FC634}" dt="2025-01-26T00:28:29.909" v="431"/>
          <ac:spMkLst>
            <pc:docMk/>
            <pc:sldMk cId="109857222" sldId="256"/>
            <ac:spMk id="259" creationId="{97224C31-855E-4593-8A58-5B2B0CC4F537}"/>
          </ac:spMkLst>
        </pc:spChg>
        <pc:spChg chg="add del">
          <ac:chgData name="Low, Ethan" userId="S::uclqlel@ucl.ac.uk::c8be78bd-a2f8-470d-be68-7c3ad4e86590" providerId="AD" clId="Web-{92EF233F-8230-8191-139E-D63D515FC634}" dt="2025-01-26T00:28:35.440" v="433"/>
          <ac:spMkLst>
            <pc:docMk/>
            <pc:sldMk cId="109857222" sldId="256"/>
            <ac:spMk id="261" creationId="{43C48B49-6135-48B6-AC0F-97E5D8D1F03F}"/>
          </ac:spMkLst>
        </pc:spChg>
        <pc:spChg chg="add del">
          <ac:chgData name="Low, Ethan" userId="S::uclqlel@ucl.ac.uk::c8be78bd-a2f8-470d-be68-7c3ad4e86590" providerId="AD" clId="Web-{92EF233F-8230-8191-139E-D63D515FC634}" dt="2025-01-26T00:28:35.440" v="433"/>
          <ac:spMkLst>
            <pc:docMk/>
            <pc:sldMk cId="109857222" sldId="256"/>
            <ac:spMk id="262" creationId="{9715DAF0-AE1B-46C9-8A6B-DB2AA05AB91D}"/>
          </ac:spMkLst>
        </pc:spChg>
        <pc:spChg chg="add del">
          <ac:chgData name="Low, Ethan" userId="S::uclqlel@ucl.ac.uk::c8be78bd-a2f8-470d-be68-7c3ad4e86590" providerId="AD" clId="Web-{92EF233F-8230-8191-139E-D63D515FC634}" dt="2025-01-26T00:28:35.440" v="433"/>
          <ac:spMkLst>
            <pc:docMk/>
            <pc:sldMk cId="109857222" sldId="256"/>
            <ac:spMk id="263" creationId="{DC631C0B-6DA6-4E57-8231-CE32B3434A7E}"/>
          </ac:spMkLst>
        </pc:spChg>
        <pc:spChg chg="add del">
          <ac:chgData name="Low, Ethan" userId="S::uclqlel@ucl.ac.uk::c8be78bd-a2f8-470d-be68-7c3ad4e86590" providerId="AD" clId="Web-{92EF233F-8230-8191-139E-D63D515FC634}" dt="2025-01-26T00:28:35.440" v="433"/>
          <ac:spMkLst>
            <pc:docMk/>
            <pc:sldMk cId="109857222" sldId="256"/>
            <ac:spMk id="264" creationId="{F256AC18-FB41-4977-8B0C-F5082335AB7D}"/>
          </ac:spMkLst>
        </pc:spChg>
        <pc:spChg chg="add del">
          <ac:chgData name="Low, Ethan" userId="S::uclqlel@ucl.ac.uk::c8be78bd-a2f8-470d-be68-7c3ad4e86590" providerId="AD" clId="Web-{92EF233F-8230-8191-139E-D63D515FC634}" dt="2025-01-26T00:28:35.440" v="433"/>
          <ac:spMkLst>
            <pc:docMk/>
            <pc:sldMk cId="109857222" sldId="256"/>
            <ac:spMk id="265" creationId="{AFF4A713-7B75-4B21-90D7-5AB19547C728}"/>
          </ac:spMkLst>
        </pc:spChg>
        <pc:graphicFrameChg chg="add del mod">
          <ac:chgData name="Low, Ethan" userId="S::uclqlel@ucl.ac.uk::c8be78bd-a2f8-470d-be68-7c3ad4e86590" providerId="AD" clId="Web-{92EF233F-8230-8191-139E-D63D515FC634}" dt="2025-01-26T00:27:53.861" v="419"/>
          <ac:graphicFrameMkLst>
            <pc:docMk/>
            <pc:sldMk cId="109857222" sldId="256"/>
            <ac:graphicFrameMk id="5" creationId="{1819714F-43D3-9F4C-BFA5-2E9C2842731B}"/>
          </ac:graphicFrameMkLst>
        </pc:graphicFrameChg>
      </pc:sldChg>
      <pc:sldChg chg="del">
        <pc:chgData name="Low, Ethan" userId="S::uclqlel@ucl.ac.uk::c8be78bd-a2f8-470d-be68-7c3ad4e86590" providerId="AD" clId="Web-{92EF233F-8230-8191-139E-D63D515FC634}" dt="2025-01-26T00:10:04.288" v="80"/>
        <pc:sldMkLst>
          <pc:docMk/>
          <pc:sldMk cId="2531644866" sldId="257"/>
        </pc:sldMkLst>
      </pc:sldChg>
      <pc:sldChg chg="addSp delSp modSp">
        <pc:chgData name="Low, Ethan" userId="S::uclqlel@ucl.ac.uk::c8be78bd-a2f8-470d-be68-7c3ad4e86590" providerId="AD" clId="Web-{92EF233F-8230-8191-139E-D63D515FC634}" dt="2025-01-26T00:23:12.480" v="311" actId="1076"/>
        <pc:sldMkLst>
          <pc:docMk/>
          <pc:sldMk cId="350691534" sldId="258"/>
        </pc:sldMkLst>
        <pc:spChg chg="mod">
          <ac:chgData name="Low, Ethan" userId="S::uclqlel@ucl.ac.uk::c8be78bd-a2f8-470d-be68-7c3ad4e86590" providerId="AD" clId="Web-{92EF233F-8230-8191-139E-D63D515FC634}" dt="2025-01-26T00:11:38.965" v="114" actId="20577"/>
          <ac:spMkLst>
            <pc:docMk/>
            <pc:sldMk cId="350691534" sldId="258"/>
            <ac:spMk id="2" creationId="{C754868D-7B5E-E2EB-B3E6-E1843A87C135}"/>
          </ac:spMkLst>
        </pc:spChg>
        <pc:spChg chg="mod">
          <ac:chgData name="Low, Ethan" userId="S::uclqlel@ucl.ac.uk::c8be78bd-a2f8-470d-be68-7c3ad4e86590" providerId="AD" clId="Web-{92EF233F-8230-8191-139E-D63D515FC634}" dt="2025-01-26T00:19:28.548" v="239" actId="1076"/>
          <ac:spMkLst>
            <pc:docMk/>
            <pc:sldMk cId="350691534" sldId="258"/>
            <ac:spMk id="8" creationId="{60BBBE38-AD50-03D6-705E-924222721F4D}"/>
          </ac:spMkLst>
        </pc:spChg>
        <pc:grpChg chg="del mod">
          <ac:chgData name="Low, Ethan" userId="S::uclqlel@ucl.ac.uk::c8be78bd-a2f8-470d-be68-7c3ad4e86590" providerId="AD" clId="Web-{92EF233F-8230-8191-139E-D63D515FC634}" dt="2025-01-26T00:22:30.604" v="284"/>
          <ac:grpSpMkLst>
            <pc:docMk/>
            <pc:sldMk cId="350691534" sldId="258"/>
            <ac:grpSpMk id="9" creationId="{9EDB2272-7974-8904-CAAD-0F5402620E23}"/>
          </ac:grpSpMkLst>
        </pc:grpChg>
        <pc:picChg chg="add mod modCrop">
          <ac:chgData name="Low, Ethan" userId="S::uclqlel@ucl.ac.uk::c8be78bd-a2f8-470d-be68-7c3ad4e86590" providerId="AD" clId="Web-{92EF233F-8230-8191-139E-D63D515FC634}" dt="2025-01-26T00:23:02.105" v="306"/>
          <ac:picMkLst>
            <pc:docMk/>
            <pc:sldMk cId="350691534" sldId="258"/>
            <ac:picMk id="3" creationId="{9FD694B8-EE1D-9298-6D83-C48F8CC20F42}"/>
          </ac:picMkLst>
        </pc:picChg>
        <pc:picChg chg="add del mod modCrop">
          <ac:chgData name="Low, Ethan" userId="S::uclqlel@ucl.ac.uk::c8be78bd-a2f8-470d-be68-7c3ad4e86590" providerId="AD" clId="Web-{92EF233F-8230-8191-139E-D63D515FC634}" dt="2025-01-26T00:22:32.745" v="286"/>
          <ac:picMkLst>
            <pc:docMk/>
            <pc:sldMk cId="350691534" sldId="258"/>
            <ac:picMk id="4" creationId="{F24F433D-CDED-8D1E-AF63-2439F0865B37}"/>
          </ac:picMkLst>
        </pc:picChg>
        <pc:picChg chg="del">
          <ac:chgData name="Low, Ethan" userId="S::uclqlel@ucl.ac.uk::c8be78bd-a2f8-470d-be68-7c3ad4e86590" providerId="AD" clId="Web-{92EF233F-8230-8191-139E-D63D515FC634}" dt="2025-01-26T00:08:14.191" v="54"/>
          <ac:picMkLst>
            <pc:docMk/>
            <pc:sldMk cId="350691534" sldId="258"/>
            <ac:picMk id="5" creationId="{A2B7006D-4411-3598-8867-4E1ABD977376}"/>
          </ac:picMkLst>
        </pc:picChg>
        <pc:picChg chg="del">
          <ac:chgData name="Low, Ethan" userId="S::uclqlel@ucl.ac.uk::c8be78bd-a2f8-470d-be68-7c3ad4e86590" providerId="AD" clId="Web-{92EF233F-8230-8191-139E-D63D515FC634}" dt="2025-01-26T00:08:15.347" v="55"/>
          <ac:picMkLst>
            <pc:docMk/>
            <pc:sldMk cId="350691534" sldId="258"/>
            <ac:picMk id="6" creationId="{34DD79BC-40CB-329F-AD51-E42519CCDCF1}"/>
          </ac:picMkLst>
        </pc:picChg>
        <pc:picChg chg="mod">
          <ac:chgData name="Low, Ethan" userId="S::uclqlel@ucl.ac.uk::c8be78bd-a2f8-470d-be68-7c3ad4e86590" providerId="AD" clId="Web-{92EF233F-8230-8191-139E-D63D515FC634}" dt="2025-01-26T00:19:14.829" v="237" actId="1076"/>
          <ac:picMkLst>
            <pc:docMk/>
            <pc:sldMk cId="350691534" sldId="258"/>
            <ac:picMk id="7" creationId="{6408047A-4F11-670A-6C54-9A16836A1253}"/>
          </ac:picMkLst>
        </pc:picChg>
        <pc:picChg chg="add mod modCrop">
          <ac:chgData name="Low, Ethan" userId="S::uclqlel@ucl.ac.uk::c8be78bd-a2f8-470d-be68-7c3ad4e86590" providerId="AD" clId="Web-{92EF233F-8230-8191-139E-D63D515FC634}" dt="2025-01-26T00:23:12.480" v="311" actId="1076"/>
          <ac:picMkLst>
            <pc:docMk/>
            <pc:sldMk cId="350691534" sldId="258"/>
            <ac:picMk id="10" creationId="{39A40CDC-9C3F-67BA-4A71-79031729159E}"/>
          </ac:picMkLst>
        </pc:picChg>
        <pc:picChg chg="add del mod modCrop">
          <ac:chgData name="Low, Ethan" userId="S::uclqlel@ucl.ac.uk::c8be78bd-a2f8-470d-be68-7c3ad4e86590" providerId="AD" clId="Web-{92EF233F-8230-8191-139E-D63D515FC634}" dt="2025-01-26T00:22:32.510" v="285"/>
          <ac:picMkLst>
            <pc:docMk/>
            <pc:sldMk cId="350691534" sldId="258"/>
            <ac:picMk id="11" creationId="{5053D21F-0023-BC56-54FD-435A739E0CCF}"/>
          </ac:picMkLst>
        </pc:picChg>
      </pc:sldChg>
      <pc:sldChg chg="addSp delSp modSp">
        <pc:chgData name="Low, Ethan" userId="S::uclqlel@ucl.ac.uk::c8be78bd-a2f8-470d-be68-7c3ad4e86590" providerId="AD" clId="Web-{92EF233F-8230-8191-139E-D63D515FC634}" dt="2025-01-26T00:32:41.714" v="575" actId="20577"/>
        <pc:sldMkLst>
          <pc:docMk/>
          <pc:sldMk cId="205303589" sldId="259"/>
        </pc:sldMkLst>
        <pc:spChg chg="del">
          <ac:chgData name="Low, Ethan" userId="S::uclqlel@ucl.ac.uk::c8be78bd-a2f8-470d-be68-7c3ad4e86590" providerId="AD" clId="Web-{92EF233F-8230-8191-139E-D63D515FC634}" dt="2025-01-26T00:32:38.464" v="574"/>
          <ac:spMkLst>
            <pc:docMk/>
            <pc:sldMk cId="205303589" sldId="259"/>
            <ac:spMk id="2" creationId="{C754868D-7B5E-E2EB-B3E6-E1843A87C135}"/>
          </ac:spMkLst>
        </pc:spChg>
        <pc:spChg chg="add mod">
          <ac:chgData name="Low, Ethan" userId="S::uclqlel@ucl.ac.uk::c8be78bd-a2f8-470d-be68-7c3ad4e86590" providerId="AD" clId="Web-{92EF233F-8230-8191-139E-D63D515FC634}" dt="2025-01-26T00:32:41.714" v="575" actId="20577"/>
          <ac:spMkLst>
            <pc:docMk/>
            <pc:sldMk cId="205303589" sldId="259"/>
            <ac:spMk id="5" creationId="{A3CFB38C-63BC-D9C9-6FDC-236F6C11C229}"/>
          </ac:spMkLst>
        </pc:spChg>
        <pc:spChg chg="add mod">
          <ac:chgData name="Low, Ethan" userId="S::uclqlel@ucl.ac.uk::c8be78bd-a2f8-470d-be68-7c3ad4e86590" providerId="AD" clId="Web-{92EF233F-8230-8191-139E-D63D515FC634}" dt="2025-01-26T00:32:38.464" v="574"/>
          <ac:spMkLst>
            <pc:docMk/>
            <pc:sldMk cId="205303589" sldId="259"/>
            <ac:spMk id="7" creationId="{1B473A01-2609-33CC-6B59-CF77F93DDA4B}"/>
          </ac:spMkLst>
        </pc:spChg>
      </pc:sldChg>
      <pc:sldChg chg="del">
        <pc:chgData name="Low, Ethan" userId="S::uclqlel@ucl.ac.uk::c8be78bd-a2f8-470d-be68-7c3ad4e86590" providerId="AD" clId="Web-{92EF233F-8230-8191-139E-D63D515FC634}" dt="2025-01-26T00:33:06.736" v="586"/>
        <pc:sldMkLst>
          <pc:docMk/>
          <pc:sldMk cId="3733769382" sldId="260"/>
        </pc:sldMkLst>
      </pc:sldChg>
      <pc:sldChg chg="addSp delSp modSp">
        <pc:chgData name="Low, Ethan" userId="S::uclqlel@ucl.ac.uk::c8be78bd-a2f8-470d-be68-7c3ad4e86590" providerId="AD" clId="Web-{92EF233F-8230-8191-139E-D63D515FC634}" dt="2025-01-26T00:33:04.017" v="585" actId="20577"/>
        <pc:sldMkLst>
          <pc:docMk/>
          <pc:sldMk cId="3289669535" sldId="261"/>
        </pc:sldMkLst>
        <pc:spChg chg="add del">
          <ac:chgData name="Low, Ethan" userId="S::uclqlel@ucl.ac.uk::c8be78bd-a2f8-470d-be68-7c3ad4e86590" providerId="AD" clId="Web-{92EF233F-8230-8191-139E-D63D515FC634}" dt="2025-01-26T00:32:53.454" v="578"/>
          <ac:spMkLst>
            <pc:docMk/>
            <pc:sldMk cId="3289669535" sldId="261"/>
            <ac:spMk id="4" creationId="{FEE59BCC-2CE6-FB1F-B5CB-C65D21D5067B}"/>
          </ac:spMkLst>
        </pc:spChg>
        <pc:spChg chg="add del">
          <ac:chgData name="Low, Ethan" userId="S::uclqlel@ucl.ac.uk::c8be78bd-a2f8-470d-be68-7c3ad4e86590" providerId="AD" clId="Web-{92EF233F-8230-8191-139E-D63D515FC634}" dt="2025-01-26T00:32:55.313" v="579"/>
          <ac:spMkLst>
            <pc:docMk/>
            <pc:sldMk cId="3289669535" sldId="261"/>
            <ac:spMk id="6" creationId="{0B84F02E-DC22-22C3-7EA5-50CADCFAD038}"/>
          </ac:spMkLst>
        </pc:spChg>
        <pc:spChg chg="add mod">
          <ac:chgData name="Low, Ethan" userId="S::uclqlel@ucl.ac.uk::c8be78bd-a2f8-470d-be68-7c3ad4e86590" providerId="AD" clId="Web-{92EF233F-8230-8191-139E-D63D515FC634}" dt="2025-01-26T00:33:04.017" v="585" actId="20577"/>
          <ac:spMkLst>
            <pc:docMk/>
            <pc:sldMk cId="3289669535" sldId="261"/>
            <ac:spMk id="9" creationId="{1BE23EC9-F321-2243-F365-F67462670042}"/>
          </ac:spMkLst>
        </pc:spChg>
      </pc:sldChg>
      <pc:sldChg chg="addSp delSp modSp">
        <pc:chgData name="Low, Ethan" userId="S::uclqlel@ucl.ac.uk::c8be78bd-a2f8-470d-be68-7c3ad4e86590" providerId="AD" clId="Web-{92EF233F-8230-8191-139E-D63D515FC634}" dt="2025-01-26T00:18:49.922" v="233" actId="1076"/>
        <pc:sldMkLst>
          <pc:docMk/>
          <pc:sldMk cId="1098050046" sldId="262"/>
        </pc:sldMkLst>
        <pc:spChg chg="add mod">
          <ac:chgData name="Low, Ethan" userId="S::uclqlel@ucl.ac.uk::c8be78bd-a2f8-470d-be68-7c3ad4e86590" providerId="AD" clId="Web-{92EF233F-8230-8191-139E-D63D515FC634}" dt="2025-01-26T00:10:38.432" v="91" actId="20577"/>
          <ac:spMkLst>
            <pc:docMk/>
            <pc:sldMk cId="1098050046" sldId="262"/>
            <ac:spMk id="4" creationId="{7C52A515-2343-5B61-7C8A-DA737627C6CD}"/>
          </ac:spMkLst>
        </pc:spChg>
        <pc:spChg chg="add mod">
          <ac:chgData name="Low, Ethan" userId="S::uclqlel@ucl.ac.uk::c8be78bd-a2f8-470d-be68-7c3ad4e86590" providerId="AD" clId="Web-{92EF233F-8230-8191-139E-D63D515FC634}" dt="2025-01-26T00:18:44.828" v="231" actId="1076"/>
          <ac:spMkLst>
            <pc:docMk/>
            <pc:sldMk cId="1098050046" sldId="262"/>
            <ac:spMk id="5" creationId="{25CB47D7-DFE0-715E-ABF2-602191FE9308}"/>
          </ac:spMkLst>
        </pc:spChg>
        <pc:spChg chg="add mod">
          <ac:chgData name="Low, Ethan" userId="S::uclqlel@ucl.ac.uk::c8be78bd-a2f8-470d-be68-7c3ad4e86590" providerId="AD" clId="Web-{92EF233F-8230-8191-139E-D63D515FC634}" dt="2025-01-26T00:18:49.922" v="233" actId="1076"/>
          <ac:spMkLst>
            <pc:docMk/>
            <pc:sldMk cId="1098050046" sldId="262"/>
            <ac:spMk id="6" creationId="{A83B2411-01C9-7EC0-8EF5-B3C019182712}"/>
          </ac:spMkLst>
        </pc:spChg>
        <pc:spChg chg="mod">
          <ac:chgData name="Low, Ethan" userId="S::uclqlel@ucl.ac.uk::c8be78bd-a2f8-470d-be68-7c3ad4e86590" providerId="AD" clId="Web-{92EF233F-8230-8191-139E-D63D515FC634}" dt="2025-01-26T00:14:53.930" v="176" actId="1076"/>
          <ac:spMkLst>
            <pc:docMk/>
            <pc:sldMk cId="1098050046" sldId="262"/>
            <ac:spMk id="8" creationId="{F15216EB-0454-DF4B-AEA2-04B3E9A49A00}"/>
          </ac:spMkLst>
        </pc:spChg>
        <pc:spChg chg="mod">
          <ac:chgData name="Low, Ethan" userId="S::uclqlel@ucl.ac.uk::c8be78bd-a2f8-470d-be68-7c3ad4e86590" providerId="AD" clId="Web-{92EF233F-8230-8191-139E-D63D515FC634}" dt="2025-01-26T00:14:44.976" v="173" actId="1076"/>
          <ac:spMkLst>
            <pc:docMk/>
            <pc:sldMk cId="1098050046" sldId="262"/>
            <ac:spMk id="12" creationId="{08F08196-4FBC-856D-7207-10BD28F2AAEA}"/>
          </ac:spMkLst>
        </pc:spChg>
        <pc:spChg chg="mod">
          <ac:chgData name="Low, Ethan" userId="S::uclqlel@ucl.ac.uk::c8be78bd-a2f8-470d-be68-7c3ad4e86590" providerId="AD" clId="Web-{92EF233F-8230-8191-139E-D63D515FC634}" dt="2025-01-26T00:14:28.179" v="168" actId="1076"/>
          <ac:spMkLst>
            <pc:docMk/>
            <pc:sldMk cId="1098050046" sldId="262"/>
            <ac:spMk id="16" creationId="{AE57A3D1-5D7F-2F76-550E-50F8974372CB}"/>
          </ac:spMkLst>
        </pc:spChg>
        <pc:spChg chg="mod">
          <ac:chgData name="Low, Ethan" userId="S::uclqlel@ucl.ac.uk::c8be78bd-a2f8-470d-be68-7c3ad4e86590" providerId="AD" clId="Web-{92EF233F-8230-8191-139E-D63D515FC634}" dt="2025-01-26T00:15:14.712" v="181" actId="1076"/>
          <ac:spMkLst>
            <pc:docMk/>
            <pc:sldMk cId="1098050046" sldId="262"/>
            <ac:spMk id="18" creationId="{3CC6EFFA-F27B-F32A-C3F4-5B8C9F7BF207}"/>
          </ac:spMkLst>
        </pc:spChg>
        <pc:spChg chg="del">
          <ac:chgData name="Low, Ethan" userId="S::uclqlel@ucl.ac.uk::c8be78bd-a2f8-470d-be68-7c3ad4e86590" providerId="AD" clId="Web-{92EF233F-8230-8191-139E-D63D515FC634}" dt="2025-01-26T00:13:15.562" v="148"/>
          <ac:spMkLst>
            <pc:docMk/>
            <pc:sldMk cId="1098050046" sldId="262"/>
            <ac:spMk id="19" creationId="{60235645-371B-6877-8EC3-D5C54B28E16A}"/>
          </ac:spMkLst>
        </pc:spChg>
        <pc:spChg chg="mod">
          <ac:chgData name="Low, Ethan" userId="S::uclqlel@ucl.ac.uk::c8be78bd-a2f8-470d-be68-7c3ad4e86590" providerId="AD" clId="Web-{92EF233F-8230-8191-139E-D63D515FC634}" dt="2025-01-26T00:14:12.944" v="164" actId="1076"/>
          <ac:spMkLst>
            <pc:docMk/>
            <pc:sldMk cId="1098050046" sldId="262"/>
            <ac:spMk id="21" creationId="{1DD98AFF-24E5-FF2C-F95F-A4AAFD7C5865}"/>
          </ac:spMkLst>
        </pc:spChg>
        <pc:grpChg chg="mod">
          <ac:chgData name="Low, Ethan" userId="S::uclqlel@ucl.ac.uk::c8be78bd-a2f8-470d-be68-7c3ad4e86590" providerId="AD" clId="Web-{92EF233F-8230-8191-139E-D63D515FC634}" dt="2025-01-26T00:13:08.015" v="146" actId="1076"/>
          <ac:grpSpMkLst>
            <pc:docMk/>
            <pc:sldMk cId="1098050046" sldId="262"/>
            <ac:grpSpMk id="14" creationId="{06F75636-365B-AEA1-C134-BE3C35980FCB}"/>
          </ac:grpSpMkLst>
        </pc:grpChg>
        <pc:grpChg chg="mod">
          <ac:chgData name="Low, Ethan" userId="S::uclqlel@ucl.ac.uk::c8be78bd-a2f8-470d-be68-7c3ad4e86590" providerId="AD" clId="Web-{92EF233F-8230-8191-139E-D63D515FC634}" dt="2025-01-26T00:13:05.046" v="145" actId="1076"/>
          <ac:grpSpMkLst>
            <pc:docMk/>
            <pc:sldMk cId="1098050046" sldId="262"/>
            <ac:grpSpMk id="15" creationId="{2D178616-A2B5-DE9C-A0AE-C2E042005802}"/>
          </ac:grpSpMkLst>
        </pc:grpChg>
        <pc:grpChg chg="mod">
          <ac:chgData name="Low, Ethan" userId="S::uclqlel@ucl.ac.uk::c8be78bd-a2f8-470d-be68-7c3ad4e86590" providerId="AD" clId="Web-{92EF233F-8230-8191-139E-D63D515FC634}" dt="2025-01-26T00:16:42.793" v="214" actId="1076"/>
          <ac:grpSpMkLst>
            <pc:docMk/>
            <pc:sldMk cId="1098050046" sldId="262"/>
            <ac:grpSpMk id="17" creationId="{867CE4C5-083F-45A8-0762-C7CDD1A71464}"/>
          </ac:grpSpMkLst>
        </pc:grpChg>
        <pc:grpChg chg="mod">
          <ac:chgData name="Low, Ethan" userId="S::uclqlel@ucl.ac.uk::c8be78bd-a2f8-470d-be68-7c3ad4e86590" providerId="AD" clId="Web-{92EF233F-8230-8191-139E-D63D515FC634}" dt="2025-01-26T00:16:42.840" v="215" actId="1076"/>
          <ac:grpSpMkLst>
            <pc:docMk/>
            <pc:sldMk cId="1098050046" sldId="262"/>
            <ac:grpSpMk id="23" creationId="{A1C07C68-559D-EA5A-312B-17E651BB8216}"/>
          </ac:grpSpMkLst>
        </pc:grpChg>
        <pc:picChg chg="del">
          <ac:chgData name="Low, Ethan" userId="S::uclqlel@ucl.ac.uk::c8be78bd-a2f8-470d-be68-7c3ad4e86590" providerId="AD" clId="Web-{92EF233F-8230-8191-139E-D63D515FC634}" dt="2025-01-26T00:08:56.380" v="64"/>
          <ac:picMkLst>
            <pc:docMk/>
            <pc:sldMk cId="1098050046" sldId="262"/>
            <ac:picMk id="2" creationId="{E35B96EF-E0BC-F3D9-C637-210C7C6405E8}"/>
          </ac:picMkLst>
        </pc:picChg>
        <pc:picChg chg="mod">
          <ac:chgData name="Low, Ethan" userId="S::uclqlel@ucl.ac.uk::c8be78bd-a2f8-470d-be68-7c3ad4e86590" providerId="AD" clId="Web-{92EF233F-8230-8191-139E-D63D515FC634}" dt="2025-01-26T00:14:51.742" v="175" actId="1076"/>
          <ac:picMkLst>
            <pc:docMk/>
            <pc:sldMk cId="1098050046" sldId="262"/>
            <ac:picMk id="7" creationId="{375474DD-952F-CA96-2E9B-3162B303A7BF}"/>
          </ac:picMkLst>
        </pc:picChg>
        <pc:picChg chg="mod">
          <ac:chgData name="Low, Ethan" userId="S::uclqlel@ucl.ac.uk::c8be78bd-a2f8-470d-be68-7c3ad4e86590" providerId="AD" clId="Web-{92EF233F-8230-8191-139E-D63D515FC634}" dt="2025-01-26T00:18:42.813" v="230" actId="14100"/>
          <ac:picMkLst>
            <pc:docMk/>
            <pc:sldMk cId="1098050046" sldId="262"/>
            <ac:picMk id="9" creationId="{CC1E9C7E-5622-EE3C-569B-BBB0AA50DFA9}"/>
          </ac:picMkLst>
        </pc:picChg>
        <pc:picChg chg="mod">
          <ac:chgData name="Low, Ethan" userId="S::uclqlel@ucl.ac.uk::c8be78bd-a2f8-470d-be68-7c3ad4e86590" providerId="AD" clId="Web-{92EF233F-8230-8191-139E-D63D515FC634}" dt="2025-01-26T00:18:47.610" v="232" actId="14100"/>
          <ac:picMkLst>
            <pc:docMk/>
            <pc:sldMk cId="1098050046" sldId="262"/>
            <ac:picMk id="10" creationId="{4C7FBE95-74DD-AF1D-F94E-51410AD2F29D}"/>
          </ac:picMkLst>
        </pc:picChg>
        <pc:picChg chg="mod">
          <ac:chgData name="Low, Ethan" userId="S::uclqlel@ucl.ac.uk::c8be78bd-a2f8-470d-be68-7c3ad4e86590" providerId="AD" clId="Web-{92EF233F-8230-8191-139E-D63D515FC634}" dt="2025-01-26T00:14:39.867" v="171" actId="1076"/>
          <ac:picMkLst>
            <pc:docMk/>
            <pc:sldMk cId="1098050046" sldId="262"/>
            <ac:picMk id="11" creationId="{EBEC5088-1720-9792-F071-739DBFE5B6B1}"/>
          </ac:picMkLst>
        </pc:picChg>
        <pc:picChg chg="mod">
          <ac:chgData name="Low, Ethan" userId="S::uclqlel@ucl.ac.uk::c8be78bd-a2f8-470d-be68-7c3ad4e86590" providerId="AD" clId="Web-{92EF233F-8230-8191-139E-D63D515FC634}" dt="2025-01-26T00:14:17.647" v="165" actId="14100"/>
          <ac:picMkLst>
            <pc:docMk/>
            <pc:sldMk cId="1098050046" sldId="262"/>
            <ac:picMk id="13" creationId="{783C0013-9ECA-2F91-F5F8-AA512C74D26E}"/>
          </ac:picMkLst>
        </pc:picChg>
        <pc:picChg chg="mod">
          <ac:chgData name="Low, Ethan" userId="S::uclqlel@ucl.ac.uk::c8be78bd-a2f8-470d-be68-7c3ad4e86590" providerId="AD" clId="Web-{92EF233F-8230-8191-139E-D63D515FC634}" dt="2025-01-26T00:14:04.709" v="162" actId="14100"/>
          <ac:picMkLst>
            <pc:docMk/>
            <pc:sldMk cId="1098050046" sldId="262"/>
            <ac:picMk id="20" creationId="{0F1B9C46-911A-0B3D-111D-B3C4D3213921}"/>
          </ac:picMkLst>
        </pc:picChg>
        <pc:cxnChg chg="add del mod">
          <ac:chgData name="Low, Ethan" userId="S::uclqlel@ucl.ac.uk::c8be78bd-a2f8-470d-be68-7c3ad4e86590" providerId="AD" clId="Web-{92EF233F-8230-8191-139E-D63D515FC634}" dt="2025-01-26T00:17:21.185" v="220"/>
          <ac:cxnSpMkLst>
            <pc:docMk/>
            <pc:sldMk cId="1098050046" sldId="262"/>
            <ac:cxnSpMk id="22" creationId="{5BCA952E-2896-CC0D-1B1C-1F03ABB9E968}"/>
          </ac:cxnSpMkLst>
        </pc:cxnChg>
        <pc:cxnChg chg="add del">
          <ac:chgData name="Low, Ethan" userId="S::uclqlel@ucl.ac.uk::c8be78bd-a2f8-470d-be68-7c3ad4e86590" providerId="AD" clId="Web-{92EF233F-8230-8191-139E-D63D515FC634}" dt="2025-01-26T00:17:31.951" v="222"/>
          <ac:cxnSpMkLst>
            <pc:docMk/>
            <pc:sldMk cId="1098050046" sldId="262"/>
            <ac:cxnSpMk id="24" creationId="{FE2D074D-EAE2-EE1E-F3D4-A42B10566683}"/>
          </ac:cxnSpMkLst>
        </pc:cxnChg>
        <pc:cxnChg chg="add del mod">
          <ac:chgData name="Low, Ethan" userId="S::uclqlel@ucl.ac.uk::c8be78bd-a2f8-470d-be68-7c3ad4e86590" providerId="AD" clId="Web-{92EF233F-8230-8191-139E-D63D515FC634}" dt="2025-01-26T00:18:34.422" v="229"/>
          <ac:cxnSpMkLst>
            <pc:docMk/>
            <pc:sldMk cId="1098050046" sldId="262"/>
            <ac:cxnSpMk id="25" creationId="{EE732C1A-3665-0F00-290F-5226F6B94336}"/>
          </ac:cxnSpMkLst>
        </pc:cxnChg>
      </pc:sldChg>
      <pc:sldChg chg="addSp delSp modSp add replId">
        <pc:chgData name="Low, Ethan" userId="S::uclqlel@ucl.ac.uk::c8be78bd-a2f8-470d-be68-7c3ad4e86590" providerId="AD" clId="Web-{92EF233F-8230-8191-139E-D63D515FC634}" dt="2025-01-26T00:37:42.841" v="682" actId="1076"/>
        <pc:sldMkLst>
          <pc:docMk/>
          <pc:sldMk cId="771303171" sldId="263"/>
        </pc:sldMkLst>
        <pc:spChg chg="mod">
          <ac:chgData name="Low, Ethan" userId="S::uclqlel@ucl.ac.uk::c8be78bd-a2f8-470d-be68-7c3ad4e86590" providerId="AD" clId="Web-{92EF233F-8230-8191-139E-D63D515FC634}" dt="2025-01-26T00:22:29.682" v="283" actId="20577"/>
          <ac:spMkLst>
            <pc:docMk/>
            <pc:sldMk cId="771303171" sldId="263"/>
            <ac:spMk id="2" creationId="{C754868D-7B5E-E2EB-B3E6-E1843A87C135}"/>
          </ac:spMkLst>
        </pc:spChg>
        <pc:spChg chg="add del mod topLvl">
          <ac:chgData name="Low, Ethan" userId="S::uclqlel@ucl.ac.uk::c8be78bd-a2f8-470d-be68-7c3ad4e86590" providerId="AD" clId="Web-{92EF233F-8230-8191-139E-D63D515FC634}" dt="2025-01-26T00:37:42.809" v="680" actId="1076"/>
          <ac:spMkLst>
            <pc:docMk/>
            <pc:sldMk cId="771303171" sldId="263"/>
            <ac:spMk id="8" creationId="{60BBBE38-AD50-03D6-705E-924222721F4D}"/>
          </ac:spMkLst>
        </pc:spChg>
        <pc:grpChg chg="del mod">
          <ac:chgData name="Low, Ethan" userId="S::uclqlel@ucl.ac.uk::c8be78bd-a2f8-470d-be68-7c3ad4e86590" providerId="AD" clId="Web-{92EF233F-8230-8191-139E-D63D515FC634}" dt="2025-01-26T00:35:39.131" v="591"/>
          <ac:grpSpMkLst>
            <pc:docMk/>
            <pc:sldMk cId="771303171" sldId="263"/>
            <ac:grpSpMk id="9" creationId="{9EDB2272-7974-8904-CAAD-0F5402620E23}"/>
          </ac:grpSpMkLst>
        </pc:grpChg>
        <pc:picChg chg="del">
          <ac:chgData name="Low, Ethan" userId="S::uclqlel@ucl.ac.uk::c8be78bd-a2f8-470d-be68-7c3ad4e86590" providerId="AD" clId="Web-{92EF233F-8230-8191-139E-D63D515FC634}" dt="2025-01-26T00:22:33.995" v="287"/>
          <ac:picMkLst>
            <pc:docMk/>
            <pc:sldMk cId="771303171" sldId="263"/>
            <ac:picMk id="3" creationId="{9FD694B8-EE1D-9298-6D83-C48F8CC20F42}"/>
          </ac:picMkLst>
        </pc:picChg>
        <pc:picChg chg="mod">
          <ac:chgData name="Low, Ethan" userId="S::uclqlel@ucl.ac.uk::c8be78bd-a2f8-470d-be68-7c3ad4e86590" providerId="AD" clId="Web-{92EF233F-8230-8191-139E-D63D515FC634}" dt="2025-01-26T00:37:40.841" v="678" actId="1076"/>
          <ac:picMkLst>
            <pc:docMk/>
            <pc:sldMk cId="771303171" sldId="263"/>
            <ac:picMk id="4" creationId="{F24F433D-CDED-8D1E-AF63-2439F0865B37}"/>
          </ac:picMkLst>
        </pc:picChg>
        <pc:picChg chg="add mod">
          <ac:chgData name="Low, Ethan" userId="S::uclqlel@ucl.ac.uk::c8be78bd-a2f8-470d-be68-7c3ad4e86590" providerId="AD" clId="Web-{92EF233F-8230-8191-139E-D63D515FC634}" dt="2025-01-26T00:37:42.825" v="681" actId="1076"/>
          <ac:picMkLst>
            <pc:docMk/>
            <pc:sldMk cId="771303171" sldId="263"/>
            <ac:picMk id="5" creationId="{92AE2A5B-469A-71F1-EF6D-32D29FD90D85}"/>
          </ac:picMkLst>
        </pc:picChg>
        <pc:picChg chg="add mod">
          <ac:chgData name="Low, Ethan" userId="S::uclqlel@ucl.ac.uk::c8be78bd-a2f8-470d-be68-7c3ad4e86590" providerId="AD" clId="Web-{92EF233F-8230-8191-139E-D63D515FC634}" dt="2025-01-26T00:37:42.841" v="682" actId="1076"/>
          <ac:picMkLst>
            <pc:docMk/>
            <pc:sldMk cId="771303171" sldId="263"/>
            <ac:picMk id="6" creationId="{7F4EB3FE-A4A2-DE47-8262-AFD9EF686BCB}"/>
          </ac:picMkLst>
        </pc:picChg>
        <pc:picChg chg="del topLvl">
          <ac:chgData name="Low, Ethan" userId="S::uclqlel@ucl.ac.uk::c8be78bd-a2f8-470d-be68-7c3ad4e86590" providerId="AD" clId="Web-{92EF233F-8230-8191-139E-D63D515FC634}" dt="2025-01-26T00:35:39.131" v="591"/>
          <ac:picMkLst>
            <pc:docMk/>
            <pc:sldMk cId="771303171" sldId="263"/>
            <ac:picMk id="7" creationId="{6408047A-4F11-670A-6C54-9A16836A1253}"/>
          </ac:picMkLst>
        </pc:picChg>
        <pc:picChg chg="del">
          <ac:chgData name="Low, Ethan" userId="S::uclqlel@ucl.ac.uk::c8be78bd-a2f8-470d-be68-7c3ad4e86590" providerId="AD" clId="Web-{92EF233F-8230-8191-139E-D63D515FC634}" dt="2025-01-26T00:22:34.042" v="288"/>
          <ac:picMkLst>
            <pc:docMk/>
            <pc:sldMk cId="771303171" sldId="263"/>
            <ac:picMk id="10" creationId="{39A40CDC-9C3F-67BA-4A71-79031729159E}"/>
          </ac:picMkLst>
        </pc:picChg>
        <pc:picChg chg="mod">
          <ac:chgData name="Low, Ethan" userId="S::uclqlel@ucl.ac.uk::c8be78bd-a2f8-470d-be68-7c3ad4e86590" providerId="AD" clId="Web-{92EF233F-8230-8191-139E-D63D515FC634}" dt="2025-01-26T00:37:40.856" v="679" actId="1076"/>
          <ac:picMkLst>
            <pc:docMk/>
            <pc:sldMk cId="771303171" sldId="263"/>
            <ac:picMk id="11" creationId="{5053D21F-0023-BC56-54FD-435A739E0CCF}"/>
          </ac:picMkLst>
        </pc:picChg>
      </pc:sldChg>
      <pc:sldChg chg="addSp delSp modSp del">
        <pc:chgData name="Low, Ethan" userId="S::uclqlel@ucl.ac.uk::c8be78bd-a2f8-470d-be68-7c3ad4e86590" providerId="AD" clId="Web-{92EF233F-8230-8191-139E-D63D515FC634}" dt="2025-01-26T00:10:42.479" v="92"/>
        <pc:sldMkLst>
          <pc:docMk/>
          <pc:sldMk cId="2865946288" sldId="263"/>
        </pc:sldMkLst>
        <pc:spChg chg="add del">
          <ac:chgData name="Low, Ethan" userId="S::uclqlel@ucl.ac.uk::c8be78bd-a2f8-470d-be68-7c3ad4e86590" providerId="AD" clId="Web-{92EF233F-8230-8191-139E-D63D515FC634}" dt="2025-01-26T00:10:20.117" v="82"/>
          <ac:spMkLst>
            <pc:docMk/>
            <pc:sldMk cId="2865946288" sldId="263"/>
            <ac:spMk id="2" creationId="{B217BDEB-49ED-916C-458E-C3B5C2F3CF9C}"/>
          </ac:spMkLst>
        </pc:spChg>
        <pc:spChg chg="add del mod">
          <ac:chgData name="Low, Ethan" userId="S::uclqlel@ucl.ac.uk::c8be78bd-a2f8-470d-be68-7c3ad4e86590" providerId="AD" clId="Web-{92EF233F-8230-8191-139E-D63D515FC634}" dt="2025-01-26T00:10:20.117" v="82"/>
          <ac:spMkLst>
            <pc:docMk/>
            <pc:sldMk cId="2865946288" sldId="263"/>
            <ac:spMk id="5" creationId="{36ECB5D2-7296-F65F-51E6-992C1B484583}"/>
          </ac:spMkLst>
        </pc:spChg>
      </pc:sldChg>
      <pc:sldChg chg="add del replId">
        <pc:chgData name="Low, Ethan" userId="S::uclqlel@ucl.ac.uk::c8be78bd-a2f8-470d-be68-7c3ad4e86590" providerId="AD" clId="Web-{92EF233F-8230-8191-139E-D63D515FC634}" dt="2025-01-26T00:10:24.275" v="84"/>
        <pc:sldMkLst>
          <pc:docMk/>
          <pc:sldMk cId="3444313802" sldId="264"/>
        </pc:sldMkLst>
      </pc:sldChg>
    </pc:docChg>
  </pc:docChgLst>
  <pc:docChgLst>
    <pc:chgData name="Low, Ethan" userId="S::uclqlel@ucl.ac.uk::c8be78bd-a2f8-470d-be68-7c3ad4e86590" providerId="AD" clId="Web-{3337A0B6-B225-B394-3801-E48C617172DE}"/>
    <pc:docChg chg="addSld delSld modSld addSection delSection">
      <pc:chgData name="Low, Ethan" userId="S::uclqlel@ucl.ac.uk::c8be78bd-a2f8-470d-be68-7c3ad4e86590" providerId="AD" clId="Web-{3337A0B6-B225-B394-3801-E48C617172DE}" dt="2025-01-20T17:08:34.680" v="26" actId="20577"/>
      <pc:docMkLst>
        <pc:docMk/>
      </pc:docMkLst>
      <pc:sldChg chg="modSp">
        <pc:chgData name="Low, Ethan" userId="S::uclqlel@ucl.ac.uk::c8be78bd-a2f8-470d-be68-7c3ad4e86590" providerId="AD" clId="Web-{3337A0B6-B225-B394-3801-E48C617172DE}" dt="2025-01-20T17:07:03.912" v="4" actId="20577"/>
        <pc:sldMkLst>
          <pc:docMk/>
          <pc:sldMk cId="109857222" sldId="256"/>
        </pc:sldMkLst>
        <pc:spChg chg="mod">
          <ac:chgData name="Low, Ethan" userId="S::uclqlel@ucl.ac.uk::c8be78bd-a2f8-470d-be68-7c3ad4e86590" providerId="AD" clId="Web-{3337A0B6-B225-B394-3801-E48C617172DE}" dt="2025-01-20T17:07:03.912" v="4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 mod modClrScheme chgLayout">
        <pc:chgData name="Low, Ethan" userId="S::uclqlel@ucl.ac.uk::c8be78bd-a2f8-470d-be68-7c3ad4e86590" providerId="AD" clId="Web-{3337A0B6-B225-B394-3801-E48C617172DE}" dt="2025-01-20T17:07:34.475" v="10"/>
        <pc:sldMkLst>
          <pc:docMk/>
          <pc:sldMk cId="2531644866" sldId="257"/>
        </pc:sldMkLst>
      </pc:sldChg>
      <pc:sldChg chg="add del replId">
        <pc:chgData name="Low, Ethan" userId="S::uclqlel@ucl.ac.uk::c8be78bd-a2f8-470d-be68-7c3ad4e86590" providerId="AD" clId="Web-{3337A0B6-B225-B394-3801-E48C617172DE}" dt="2025-01-20T17:07:09.053" v="6"/>
        <pc:sldMkLst>
          <pc:docMk/>
          <pc:sldMk cId="3908438850" sldId="257"/>
        </pc:sldMkLst>
      </pc:sldChg>
      <pc:sldChg chg="modSp add replId">
        <pc:chgData name="Low, Ethan" userId="S::uclqlel@ucl.ac.uk::c8be78bd-a2f8-470d-be68-7c3ad4e86590" providerId="AD" clId="Web-{3337A0B6-B225-B394-3801-E48C617172DE}" dt="2025-01-20T17:08:12.054" v="16" actId="20577"/>
        <pc:sldMkLst>
          <pc:docMk/>
          <pc:sldMk cId="350691534" sldId="258"/>
        </pc:sldMkLst>
        <pc:spChg chg="mod">
          <ac:chgData name="Low, Ethan" userId="S::uclqlel@ucl.ac.uk::c8be78bd-a2f8-470d-be68-7c3ad4e86590" providerId="AD" clId="Web-{3337A0B6-B225-B394-3801-E48C617172DE}" dt="2025-01-20T17:08:12.054" v="16" actId="20577"/>
          <ac:spMkLst>
            <pc:docMk/>
            <pc:sldMk cId="350691534" sldId="258"/>
            <ac:spMk id="2" creationId="{C754868D-7B5E-E2EB-B3E6-E1843A87C135}"/>
          </ac:spMkLst>
        </pc:spChg>
      </pc:sldChg>
      <pc:sldChg chg="modSp add replId">
        <pc:chgData name="Low, Ethan" userId="S::uclqlel@ucl.ac.uk::c8be78bd-a2f8-470d-be68-7c3ad4e86590" providerId="AD" clId="Web-{3337A0B6-B225-B394-3801-E48C617172DE}" dt="2025-01-20T17:08:25.008" v="21" actId="20577"/>
        <pc:sldMkLst>
          <pc:docMk/>
          <pc:sldMk cId="205303589" sldId="259"/>
        </pc:sldMkLst>
      </pc:sldChg>
      <pc:sldChg chg="modSp add replId">
        <pc:chgData name="Low, Ethan" userId="S::uclqlel@ucl.ac.uk::c8be78bd-a2f8-470d-be68-7c3ad4e86590" providerId="AD" clId="Web-{3337A0B6-B225-B394-3801-E48C617172DE}" dt="2025-01-20T17:08:34.680" v="26" actId="20577"/>
        <pc:sldMkLst>
          <pc:docMk/>
          <pc:sldMk cId="3733769382" sldId="260"/>
        </pc:sldMkLst>
      </pc:sldChg>
    </pc:docChg>
  </pc:docChgLst>
  <pc:docChgLst>
    <pc:chgData name="Kirandumkara, Vineeth" userId="S::ucfnvvk@ucl.ac.uk::28d13160-0548-4bc5-b33d-6b1279201b96" providerId="AD" clId="Web-{9FFA57AE-B9A2-CE70-6634-D0AECF8AC950}"/>
    <pc:docChg chg="addSld delSld modSld sldOrd">
      <pc:chgData name="Kirandumkara, Vineeth" userId="S::ucfnvvk@ucl.ac.uk::28d13160-0548-4bc5-b33d-6b1279201b96" providerId="AD" clId="Web-{9FFA57AE-B9A2-CE70-6634-D0AECF8AC950}" dt="2025-01-25T16:43:40.344" v="310" actId="1076"/>
      <pc:docMkLst>
        <pc:docMk/>
      </pc:docMkLst>
      <pc:sldChg chg="addSp delSp modSp">
        <pc:chgData name="Kirandumkara, Vineeth" userId="S::ucfnvvk@ucl.ac.uk::28d13160-0548-4bc5-b33d-6b1279201b96" providerId="AD" clId="Web-{9FFA57AE-B9A2-CE70-6634-D0AECF8AC950}" dt="2025-01-25T16:33:12.111" v="294" actId="1076"/>
        <pc:sldMkLst>
          <pc:docMk/>
          <pc:sldMk cId="350691534" sldId="258"/>
        </pc:sldMkLst>
        <pc:spChg chg="del">
          <ac:chgData name="Kirandumkara, Vineeth" userId="S::ucfnvvk@ucl.ac.uk::28d13160-0548-4bc5-b33d-6b1279201b96" providerId="AD" clId="Web-{9FFA57AE-B9A2-CE70-6634-D0AECF8AC950}" dt="2025-01-25T16:32:37.532" v="280"/>
          <ac:spMkLst>
            <pc:docMk/>
            <pc:sldMk cId="350691534" sldId="258"/>
            <ac:spMk id="3" creationId="{19E36764-10F7-3B7B-1DFD-1D8CD1E40158}"/>
          </ac:spMkLst>
        </pc:spChg>
        <pc:spChg chg="add mod">
          <ac:chgData name="Kirandumkara, Vineeth" userId="S::ucfnvvk@ucl.ac.uk::28d13160-0548-4bc5-b33d-6b1279201b96" providerId="AD" clId="Web-{9FFA57AE-B9A2-CE70-6634-D0AECF8AC950}" dt="2025-01-25T16:33:03.470" v="292" actId="20577"/>
          <ac:spMkLst>
            <pc:docMk/>
            <pc:sldMk cId="350691534" sldId="258"/>
            <ac:spMk id="8" creationId="{60BBBE38-AD50-03D6-705E-924222721F4D}"/>
          </ac:spMkLst>
        </pc:spChg>
        <pc:grpChg chg="add mod">
          <ac:chgData name="Kirandumkara, Vineeth" userId="S::ucfnvvk@ucl.ac.uk::28d13160-0548-4bc5-b33d-6b1279201b96" providerId="AD" clId="Web-{9FFA57AE-B9A2-CE70-6634-D0AECF8AC950}" dt="2025-01-25T16:33:12.111" v="294" actId="1076"/>
          <ac:grpSpMkLst>
            <pc:docMk/>
            <pc:sldMk cId="350691534" sldId="258"/>
            <ac:grpSpMk id="9" creationId="{9EDB2272-7974-8904-CAAD-0F5402620E23}"/>
          </ac:grpSpMkLst>
        </pc:grpChg>
        <pc:picChg chg="add mod">
          <ac:chgData name="Kirandumkara, Vineeth" userId="S::ucfnvvk@ucl.ac.uk::28d13160-0548-4bc5-b33d-6b1279201b96" providerId="AD" clId="Web-{9FFA57AE-B9A2-CE70-6634-D0AECF8AC950}" dt="2025-01-25T16:31:51.343" v="277" actId="1076"/>
          <ac:picMkLst>
            <pc:docMk/>
            <pc:sldMk cId="350691534" sldId="258"/>
            <ac:picMk id="5" creationId="{A2B7006D-4411-3598-8867-4E1ABD977376}"/>
          </ac:picMkLst>
        </pc:picChg>
        <pc:picChg chg="add mod">
          <ac:chgData name="Kirandumkara, Vineeth" userId="S::ucfnvvk@ucl.ac.uk::28d13160-0548-4bc5-b33d-6b1279201b96" providerId="AD" clId="Web-{9FFA57AE-B9A2-CE70-6634-D0AECF8AC950}" dt="2025-01-25T16:31:53.031" v="278" actId="1076"/>
          <ac:picMkLst>
            <pc:docMk/>
            <pc:sldMk cId="350691534" sldId="258"/>
            <ac:picMk id="6" creationId="{34DD79BC-40CB-329F-AD51-E42519CCDCF1}"/>
          </ac:picMkLst>
        </pc:picChg>
        <pc:picChg chg="add mod">
          <ac:chgData name="Kirandumkara, Vineeth" userId="S::ucfnvvk@ucl.ac.uk::28d13160-0548-4bc5-b33d-6b1279201b96" providerId="AD" clId="Web-{9FFA57AE-B9A2-CE70-6634-D0AECF8AC950}" dt="2025-01-25T16:31:55.468" v="279" actId="1076"/>
          <ac:picMkLst>
            <pc:docMk/>
            <pc:sldMk cId="350691534" sldId="258"/>
            <ac:picMk id="7" creationId="{6408047A-4F11-670A-6C54-9A16836A1253}"/>
          </ac:picMkLst>
        </pc:picChg>
      </pc:sldChg>
      <pc:sldChg chg="addSp delSp modSp new mod setBg modClrScheme chgLayout">
        <pc:chgData name="Kirandumkara, Vineeth" userId="S::ucfnvvk@ucl.ac.uk::28d13160-0548-4bc5-b33d-6b1279201b96" providerId="AD" clId="Web-{9FFA57AE-B9A2-CE70-6634-D0AECF8AC950}" dt="2025-01-25T15:39:07.042" v="23" actId="20577"/>
        <pc:sldMkLst>
          <pc:docMk/>
          <pc:sldMk cId="3289669535" sldId="261"/>
        </pc:sldMkLst>
        <pc:spChg chg="mod ord">
          <ac:chgData name="Kirandumkara, Vineeth" userId="S::ucfnvvk@ucl.ac.uk::28d13160-0548-4bc5-b33d-6b1279201b96" providerId="AD" clId="Web-{9FFA57AE-B9A2-CE70-6634-D0AECF8AC950}" dt="2025-01-25T15:39:07.042" v="23" actId="20577"/>
          <ac:spMkLst>
            <pc:docMk/>
            <pc:sldMk cId="3289669535" sldId="261"/>
            <ac:spMk id="2" creationId="{6060279C-2ED8-0BAF-CC3E-CCF2BB412736}"/>
          </ac:spMkLst>
        </pc:spChg>
        <pc:spChg chg="del mod ord">
          <ac:chgData name="Kirandumkara, Vineeth" userId="S::ucfnvvk@ucl.ac.uk::28d13160-0548-4bc5-b33d-6b1279201b96" providerId="AD" clId="Web-{9FFA57AE-B9A2-CE70-6634-D0AECF8AC950}" dt="2025-01-25T15:38:56.932" v="18"/>
          <ac:spMkLst>
            <pc:docMk/>
            <pc:sldMk cId="3289669535" sldId="261"/>
            <ac:spMk id="3" creationId="{654189DD-02E2-7C1A-7BAF-56A43E5EAB13}"/>
          </ac:spMkLst>
        </pc:spChg>
        <pc:spChg chg="add del mod ord">
          <ac:chgData name="Kirandumkara, Vineeth" userId="S::ucfnvvk@ucl.ac.uk::28d13160-0548-4bc5-b33d-6b1279201b96" providerId="AD" clId="Web-{9FFA57AE-B9A2-CE70-6634-D0AECF8AC950}" dt="2025-01-25T15:38:34.072" v="14"/>
          <ac:spMkLst>
            <pc:docMk/>
            <pc:sldMk cId="3289669535" sldId="261"/>
            <ac:spMk id="4" creationId="{C2633C81-07AD-9B13-27AA-BCED5AF1827A}"/>
          </ac:spMkLst>
        </pc:spChg>
        <pc:spChg chg="add">
          <ac:chgData name="Kirandumkara, Vineeth" userId="S::ucfnvvk@ucl.ac.uk::28d13160-0548-4bc5-b33d-6b1279201b96" providerId="AD" clId="Web-{9FFA57AE-B9A2-CE70-6634-D0AECF8AC950}" dt="2025-01-25T15:38:56.932" v="18"/>
          <ac:spMkLst>
            <pc:docMk/>
            <pc:sldMk cId="3289669535" sldId="261"/>
            <ac:spMk id="12" creationId="{D4771268-CB57-404A-9271-370EB28F6090}"/>
          </ac:spMkLst>
        </pc:spChg>
        <pc:picChg chg="add del mod ord">
          <ac:chgData name="Kirandumkara, Vineeth" userId="S::ucfnvvk@ucl.ac.uk::28d13160-0548-4bc5-b33d-6b1279201b96" providerId="AD" clId="Web-{9FFA57AE-B9A2-CE70-6634-D0AECF8AC950}" dt="2025-01-25T15:37:53.993" v="7"/>
          <ac:picMkLst>
            <pc:docMk/>
            <pc:sldMk cId="3289669535" sldId="261"/>
            <ac:picMk id="5" creationId="{D450089A-621A-843C-0132-EEC1B2D0E7C2}"/>
          </ac:picMkLst>
        </pc:picChg>
        <pc:picChg chg="add del mod ord modCrop">
          <ac:chgData name="Kirandumkara, Vineeth" userId="S::ucfnvvk@ucl.ac.uk::28d13160-0548-4bc5-b33d-6b1279201b96" providerId="AD" clId="Web-{9FFA57AE-B9A2-CE70-6634-D0AECF8AC950}" dt="2025-01-25T15:38:30.978" v="13"/>
          <ac:picMkLst>
            <pc:docMk/>
            <pc:sldMk cId="3289669535" sldId="261"/>
            <ac:picMk id="6" creationId="{63B04360-70AC-D474-D021-B5279AF4FE30}"/>
          </ac:picMkLst>
        </pc:picChg>
        <pc:picChg chg="add mod">
          <ac:chgData name="Kirandumkara, Vineeth" userId="S::ucfnvvk@ucl.ac.uk::28d13160-0548-4bc5-b33d-6b1279201b96" providerId="AD" clId="Web-{9FFA57AE-B9A2-CE70-6634-D0AECF8AC950}" dt="2025-01-25T15:38:56.932" v="18"/>
          <ac:picMkLst>
            <pc:docMk/>
            <pc:sldMk cId="3289669535" sldId="261"/>
            <ac:picMk id="7" creationId="{2B0EB979-62A4-F147-4373-6B59B363E1C5}"/>
          </ac:picMkLst>
        </pc:picChg>
      </pc:sldChg>
      <pc:sldChg chg="addSp delSp modSp new mod ord modClrScheme chgLayout">
        <pc:chgData name="Kirandumkara, Vineeth" userId="S::ucfnvvk@ucl.ac.uk::28d13160-0548-4bc5-b33d-6b1279201b96" providerId="AD" clId="Web-{9FFA57AE-B9A2-CE70-6634-D0AECF8AC950}" dt="2025-01-25T16:43:40.344" v="310" actId="1076"/>
        <pc:sldMkLst>
          <pc:docMk/>
          <pc:sldMk cId="1098050046" sldId="262"/>
        </pc:sldMkLst>
        <pc:spChg chg="del mod ord">
          <ac:chgData name="Kirandumkara, Vineeth" userId="S::ucfnvvk@ucl.ac.uk::28d13160-0548-4bc5-b33d-6b1279201b96" providerId="AD" clId="Web-{9FFA57AE-B9A2-CE70-6634-D0AECF8AC950}" dt="2025-01-25T15:39:36.324" v="26"/>
          <ac:spMkLst>
            <pc:docMk/>
            <pc:sldMk cId="1098050046" sldId="262"/>
            <ac:spMk id="2" creationId="{174D7031-3B76-20E9-F799-6A0593C9665B}"/>
          </ac:spMkLst>
        </pc:spChg>
        <pc:spChg chg="del mod ord">
          <ac:chgData name="Kirandumkara, Vineeth" userId="S::ucfnvvk@ucl.ac.uk::28d13160-0548-4bc5-b33d-6b1279201b96" providerId="AD" clId="Web-{9FFA57AE-B9A2-CE70-6634-D0AECF8AC950}" dt="2025-01-25T15:40:47.154" v="46"/>
          <ac:spMkLst>
            <pc:docMk/>
            <pc:sldMk cId="1098050046" sldId="262"/>
            <ac:spMk id="3" creationId="{FE6EBFEF-4F90-9888-38BC-3B9BE40E25F4}"/>
          </ac:spMkLst>
        </pc:spChg>
        <pc:spChg chg="add del mod ord">
          <ac:chgData name="Kirandumkara, Vineeth" userId="S::ucfnvvk@ucl.ac.uk::28d13160-0548-4bc5-b33d-6b1279201b96" providerId="AD" clId="Web-{9FFA57AE-B9A2-CE70-6634-D0AECF8AC950}" dt="2025-01-25T15:40:47.154" v="45"/>
          <ac:spMkLst>
            <pc:docMk/>
            <pc:sldMk cId="1098050046" sldId="262"/>
            <ac:spMk id="4" creationId="{6E4105DA-5398-B024-6C85-62C11AFCB8AB}"/>
          </ac:spMkLst>
        </pc:spChg>
        <pc:spChg chg="add mod">
          <ac:chgData name="Kirandumkara, Vineeth" userId="S::ucfnvvk@ucl.ac.uk::28d13160-0548-4bc5-b33d-6b1279201b96" providerId="AD" clId="Web-{9FFA57AE-B9A2-CE70-6634-D0AECF8AC950}" dt="2025-01-25T15:45:50.069" v="88" actId="20577"/>
          <ac:spMkLst>
            <pc:docMk/>
            <pc:sldMk cId="1098050046" sldId="262"/>
            <ac:spMk id="8" creationId="{F15216EB-0454-DF4B-AEA2-04B3E9A49A00}"/>
          </ac:spMkLst>
        </pc:spChg>
        <pc:spChg chg="add mod">
          <ac:chgData name="Kirandumkara, Vineeth" userId="S::ucfnvvk@ucl.ac.uk::28d13160-0548-4bc5-b33d-6b1279201b96" providerId="AD" clId="Web-{9FFA57AE-B9A2-CE70-6634-D0AECF8AC950}" dt="2025-01-25T15:50:54.765" v="140" actId="20577"/>
          <ac:spMkLst>
            <pc:docMk/>
            <pc:sldMk cId="1098050046" sldId="262"/>
            <ac:spMk id="12" creationId="{08F08196-4FBC-856D-7207-10BD28F2AAEA}"/>
          </ac:spMkLst>
        </pc:spChg>
        <pc:spChg chg="add mod">
          <ac:chgData name="Kirandumkara, Vineeth" userId="S::ucfnvvk@ucl.ac.uk::28d13160-0548-4bc5-b33d-6b1279201b96" providerId="AD" clId="Web-{9FFA57AE-B9A2-CE70-6634-D0AECF8AC950}" dt="2025-01-25T15:55:34.398" v="180" actId="20577"/>
          <ac:spMkLst>
            <pc:docMk/>
            <pc:sldMk cId="1098050046" sldId="262"/>
            <ac:spMk id="16" creationId="{AE57A3D1-5D7F-2F76-550E-50F8974372CB}"/>
          </ac:spMkLst>
        </pc:spChg>
        <pc:spChg chg="add mod">
          <ac:chgData name="Kirandumkara, Vineeth" userId="S::ucfnvvk@ucl.ac.uk::28d13160-0548-4bc5-b33d-6b1279201b96" providerId="AD" clId="Web-{9FFA57AE-B9A2-CE70-6634-D0AECF8AC950}" dt="2025-01-25T15:56:44.103" v="204" actId="14100"/>
          <ac:spMkLst>
            <pc:docMk/>
            <pc:sldMk cId="1098050046" sldId="262"/>
            <ac:spMk id="18" creationId="{3CC6EFFA-F27B-F32A-C3F4-5B8C9F7BF207}"/>
          </ac:spMkLst>
        </pc:spChg>
        <pc:spChg chg="add mod">
          <ac:chgData name="Kirandumkara, Vineeth" userId="S::ucfnvvk@ucl.ac.uk::28d13160-0548-4bc5-b33d-6b1279201b96" providerId="AD" clId="Web-{9FFA57AE-B9A2-CE70-6634-D0AECF8AC950}" dt="2025-01-25T16:01:49.879" v="214" actId="1076"/>
          <ac:spMkLst>
            <pc:docMk/>
            <pc:sldMk cId="1098050046" sldId="262"/>
            <ac:spMk id="19" creationId="{60235645-371B-6877-8EC3-D5C54B28E16A}"/>
          </ac:spMkLst>
        </pc:spChg>
        <pc:spChg chg="add mod topLvl">
          <ac:chgData name="Kirandumkara, Vineeth" userId="S::ucfnvvk@ucl.ac.uk::28d13160-0548-4bc5-b33d-6b1279201b96" providerId="AD" clId="Web-{9FFA57AE-B9A2-CE70-6634-D0AECF8AC950}" dt="2025-01-25T16:06:07.793" v="252" actId="14100"/>
          <ac:spMkLst>
            <pc:docMk/>
            <pc:sldMk cId="1098050046" sldId="262"/>
            <ac:spMk id="21" creationId="{1DD98AFF-24E5-FF2C-F95F-A4AAFD7C5865}"/>
          </ac:spMkLst>
        </pc:spChg>
        <pc:grpChg chg="add mod">
          <ac:chgData name="Kirandumkara, Vineeth" userId="S::ucfnvvk@ucl.ac.uk::28d13160-0548-4bc5-b33d-6b1279201b96" providerId="AD" clId="Web-{9FFA57AE-B9A2-CE70-6634-D0AECF8AC950}" dt="2025-01-25T16:43:37.579" v="309" actId="1076"/>
          <ac:grpSpMkLst>
            <pc:docMk/>
            <pc:sldMk cId="1098050046" sldId="262"/>
            <ac:grpSpMk id="14" creationId="{06F75636-365B-AEA1-C134-BE3C35980FCB}"/>
          </ac:grpSpMkLst>
        </pc:grpChg>
        <pc:grpChg chg="add mod">
          <ac:chgData name="Kirandumkara, Vineeth" userId="S::ucfnvvk@ucl.ac.uk::28d13160-0548-4bc5-b33d-6b1279201b96" providerId="AD" clId="Web-{9FFA57AE-B9A2-CE70-6634-D0AECF8AC950}" dt="2025-01-25T16:43:35.844" v="308" actId="1076"/>
          <ac:grpSpMkLst>
            <pc:docMk/>
            <pc:sldMk cId="1098050046" sldId="262"/>
            <ac:grpSpMk id="15" creationId="{2D178616-A2B5-DE9C-A0AE-C2E042005802}"/>
          </ac:grpSpMkLst>
        </pc:grpChg>
        <pc:grpChg chg="add mod">
          <ac:chgData name="Kirandumkara, Vineeth" userId="S::ucfnvvk@ucl.ac.uk::28d13160-0548-4bc5-b33d-6b1279201b96" providerId="AD" clId="Web-{9FFA57AE-B9A2-CE70-6634-D0AECF8AC950}" dt="2025-01-25T16:34:12.081" v="300" actId="1076"/>
          <ac:grpSpMkLst>
            <pc:docMk/>
            <pc:sldMk cId="1098050046" sldId="262"/>
            <ac:grpSpMk id="17" creationId="{867CE4C5-083F-45A8-0762-C7CDD1A71464}"/>
          </ac:grpSpMkLst>
        </pc:grpChg>
        <pc:grpChg chg="add del">
          <ac:chgData name="Kirandumkara, Vineeth" userId="S::ucfnvvk@ucl.ac.uk::28d13160-0548-4bc5-b33d-6b1279201b96" providerId="AD" clId="Web-{9FFA57AE-B9A2-CE70-6634-D0AECF8AC950}" dt="2025-01-25T16:05:34.761" v="244"/>
          <ac:grpSpMkLst>
            <pc:docMk/>
            <pc:sldMk cId="1098050046" sldId="262"/>
            <ac:grpSpMk id="22" creationId="{29CB243B-142C-7B97-EFC4-10D3821272EA}"/>
          </ac:grpSpMkLst>
        </pc:grpChg>
        <pc:grpChg chg="add mod">
          <ac:chgData name="Kirandumkara, Vineeth" userId="S::ucfnvvk@ucl.ac.uk::28d13160-0548-4bc5-b33d-6b1279201b96" providerId="AD" clId="Web-{9FFA57AE-B9A2-CE70-6634-D0AECF8AC950}" dt="2025-01-25T16:43:40.344" v="310" actId="1076"/>
          <ac:grpSpMkLst>
            <pc:docMk/>
            <pc:sldMk cId="1098050046" sldId="262"/>
            <ac:grpSpMk id="23" creationId="{A1C07C68-559D-EA5A-312B-17E651BB8216}"/>
          </ac:grpSpMkLst>
        </pc:grpChg>
        <pc:graphicFrameChg chg="add del mod modGraphic">
          <ac:chgData name="Kirandumkara, Vineeth" userId="S::ucfnvvk@ucl.ac.uk::28d13160-0548-4bc5-b33d-6b1279201b96" providerId="AD" clId="Web-{9FFA57AE-B9A2-CE70-6634-D0AECF8AC950}" dt="2025-01-25T15:42:56.548" v="58"/>
          <ac:graphicFrameMkLst>
            <pc:docMk/>
            <pc:sldMk cId="1098050046" sldId="262"/>
            <ac:graphicFrameMk id="5" creationId="{0B0A4048-5652-9610-04CB-67976F088DA2}"/>
          </ac:graphicFrameMkLst>
        </pc:graphicFrameChg>
        <pc:picChg chg="add mod">
          <ac:chgData name="Kirandumkara, Vineeth" userId="S::ucfnvvk@ucl.ac.uk::28d13160-0548-4bc5-b33d-6b1279201b96" providerId="AD" clId="Web-{9FFA57AE-B9A2-CE70-6634-D0AECF8AC950}" dt="2025-01-25T16:34:08.893" v="298" actId="1076"/>
          <ac:picMkLst>
            <pc:docMk/>
            <pc:sldMk cId="1098050046" sldId="262"/>
            <ac:picMk id="2" creationId="{E35B96EF-E0BC-F3D9-C637-210C7C6405E8}"/>
          </ac:picMkLst>
        </pc:picChg>
        <pc:picChg chg="add del mod">
          <ac:chgData name="Kirandumkara, Vineeth" userId="S::ucfnvvk@ucl.ac.uk::28d13160-0548-4bc5-b33d-6b1279201b96" providerId="AD" clId="Web-{9FFA57AE-B9A2-CE70-6634-D0AECF8AC950}" dt="2025-01-25T15:43:44.456" v="63"/>
          <ac:picMkLst>
            <pc:docMk/>
            <pc:sldMk cId="1098050046" sldId="262"/>
            <ac:picMk id="6" creationId="{DBBE4E73-6C88-9AEF-0C00-4A15DA4B0F81}"/>
          </ac:picMkLst>
        </pc:picChg>
        <pc:picChg chg="add mod">
          <ac:chgData name="Kirandumkara, Vineeth" userId="S::ucfnvvk@ucl.ac.uk::28d13160-0548-4bc5-b33d-6b1279201b96" providerId="AD" clId="Web-{9FFA57AE-B9A2-CE70-6634-D0AECF8AC950}" dt="2025-01-25T15:45:25.677" v="82"/>
          <ac:picMkLst>
            <pc:docMk/>
            <pc:sldMk cId="1098050046" sldId="262"/>
            <ac:picMk id="7" creationId="{375474DD-952F-CA96-2E9B-3162B303A7BF}"/>
          </ac:picMkLst>
        </pc:picChg>
        <pc:picChg chg="add mod modCrop">
          <ac:chgData name="Kirandumkara, Vineeth" userId="S::ucfnvvk@ucl.ac.uk::28d13160-0548-4bc5-b33d-6b1279201b96" providerId="AD" clId="Web-{9FFA57AE-B9A2-CE70-6634-D0AECF8AC950}" dt="2025-01-25T16:43:31.125" v="306" actId="1076"/>
          <ac:picMkLst>
            <pc:docMk/>
            <pc:sldMk cId="1098050046" sldId="262"/>
            <ac:picMk id="9" creationId="{CC1E9C7E-5622-EE3C-569B-BBB0AA50DFA9}"/>
          </ac:picMkLst>
        </pc:picChg>
        <pc:picChg chg="add mod modCrop">
          <ac:chgData name="Kirandumkara, Vineeth" userId="S::ucfnvvk@ucl.ac.uk::28d13160-0548-4bc5-b33d-6b1279201b96" providerId="AD" clId="Web-{9FFA57AE-B9A2-CE70-6634-D0AECF8AC950}" dt="2025-01-25T16:01:52.348" v="215" actId="1076"/>
          <ac:picMkLst>
            <pc:docMk/>
            <pc:sldMk cId="1098050046" sldId="262"/>
            <ac:picMk id="10" creationId="{4C7FBE95-74DD-AF1D-F94E-51410AD2F29D}"/>
          </ac:picMkLst>
        </pc:picChg>
        <pc:picChg chg="add mod modCrop">
          <ac:chgData name="Kirandumkara, Vineeth" userId="S::ucfnvvk@ucl.ac.uk::28d13160-0548-4bc5-b33d-6b1279201b96" providerId="AD" clId="Web-{9FFA57AE-B9A2-CE70-6634-D0AECF8AC950}" dt="2025-01-25T15:50:22.655" v="123" actId="1076"/>
          <ac:picMkLst>
            <pc:docMk/>
            <pc:sldMk cId="1098050046" sldId="262"/>
            <ac:picMk id="11" creationId="{EBEC5088-1720-9792-F071-739DBFE5B6B1}"/>
          </ac:picMkLst>
        </pc:picChg>
        <pc:picChg chg="add mod">
          <ac:chgData name="Kirandumkara, Vineeth" userId="S::ucfnvvk@ucl.ac.uk::28d13160-0548-4bc5-b33d-6b1279201b96" providerId="AD" clId="Web-{9FFA57AE-B9A2-CE70-6634-D0AECF8AC950}" dt="2025-01-25T15:54:57.835" v="161" actId="1076"/>
          <ac:picMkLst>
            <pc:docMk/>
            <pc:sldMk cId="1098050046" sldId="262"/>
            <ac:picMk id="13" creationId="{783C0013-9ECA-2F91-F5F8-AA512C74D26E}"/>
          </ac:picMkLst>
        </pc:picChg>
        <pc:picChg chg="add mod topLvl modCrop">
          <ac:chgData name="Kirandumkara, Vineeth" userId="S::ucfnvvk@ucl.ac.uk::28d13160-0548-4bc5-b33d-6b1279201b96" providerId="AD" clId="Web-{9FFA57AE-B9A2-CE70-6634-D0AECF8AC950}" dt="2025-01-25T16:06:02.902" v="250" actId="14100"/>
          <ac:picMkLst>
            <pc:docMk/>
            <pc:sldMk cId="1098050046" sldId="262"/>
            <ac:picMk id="20" creationId="{0F1B9C46-911A-0B3D-111D-B3C4D3213921}"/>
          </ac:picMkLst>
        </pc:picChg>
      </pc:sldChg>
      <pc:sldChg chg="modSp new">
        <pc:chgData name="Kirandumkara, Vineeth" userId="S::ucfnvvk@ucl.ac.uk::28d13160-0548-4bc5-b33d-6b1279201b96" providerId="AD" clId="Web-{9FFA57AE-B9A2-CE70-6634-D0AECF8AC950}" dt="2025-01-25T16:26:42.973" v="262" actId="20577"/>
        <pc:sldMkLst>
          <pc:docMk/>
          <pc:sldMk cId="2865946288" sldId="263"/>
        </pc:sldMkLst>
        <pc:spChg chg="mod">
          <ac:chgData name="Kirandumkara, Vineeth" userId="S::ucfnvvk@ucl.ac.uk::28d13160-0548-4bc5-b33d-6b1279201b96" providerId="AD" clId="Web-{9FFA57AE-B9A2-CE70-6634-D0AECF8AC950}" dt="2025-01-25T16:26:42.973" v="262" actId="20577"/>
          <ac:spMkLst>
            <pc:docMk/>
            <pc:sldMk cId="2865946288" sldId="263"/>
            <ac:spMk id="2" creationId="{B217BDEB-49ED-916C-458E-C3B5C2F3CF9C}"/>
          </ac:spMkLst>
        </pc:spChg>
      </pc:sldChg>
      <pc:sldChg chg="new del">
        <pc:chgData name="Kirandumkara, Vineeth" userId="S::ucfnvvk@ucl.ac.uk::28d13160-0548-4bc5-b33d-6b1279201b96" providerId="AD" clId="Web-{9FFA57AE-B9A2-CE70-6634-D0AECF8AC950}" dt="2025-01-25T16:33:54.674" v="296"/>
        <pc:sldMkLst>
          <pc:docMk/>
          <pc:sldMk cId="3305759437" sldId="264"/>
        </pc:sldMkLst>
      </pc:sldChg>
      <pc:sldChg chg="new del">
        <pc:chgData name="Kirandumkara, Vineeth" userId="S::ucfnvvk@ucl.ac.uk::28d13160-0548-4bc5-b33d-6b1279201b96" providerId="AD" clId="Web-{9FFA57AE-B9A2-CE70-6634-D0AECF8AC950}" dt="2025-01-25T16:26:52.114" v="265"/>
        <pc:sldMkLst>
          <pc:docMk/>
          <pc:sldMk cId="3432329541" sldId="264"/>
        </pc:sldMkLst>
      </pc:sldChg>
    </pc:docChg>
  </pc:docChgLst>
  <pc:docChgLst>
    <pc:chgData name="Low, Ethan" userId="S::uclqlel@ucl.ac.uk::c8be78bd-a2f8-470d-be68-7c3ad4e86590" providerId="AD" clId="Web-{F19306C3-4BF0-24CB-D94E-42E9F7262D80}"/>
    <pc:docChg chg="sldOrd">
      <pc:chgData name="Low, Ethan" userId="S::uclqlel@ucl.ac.uk::c8be78bd-a2f8-470d-be68-7c3ad4e86590" providerId="AD" clId="Web-{F19306C3-4BF0-24CB-D94E-42E9F7262D80}" dt="2025-01-27T13:51:54.823" v="3"/>
      <pc:docMkLst>
        <pc:docMk/>
      </pc:docMkLst>
      <pc:sldChg chg="ord">
        <pc:chgData name="Low, Ethan" userId="S::uclqlel@ucl.ac.uk::c8be78bd-a2f8-470d-be68-7c3ad4e86590" providerId="AD" clId="Web-{F19306C3-4BF0-24CB-D94E-42E9F7262D80}" dt="2025-01-27T13:51:54.823" v="3"/>
        <pc:sldMkLst>
          <pc:docMk/>
          <pc:sldMk cId="109857222" sldId="256"/>
        </pc:sldMkLst>
      </pc:sldChg>
      <pc:sldChg chg="ord">
        <pc:chgData name="Low, Ethan" userId="S::uclqlel@ucl.ac.uk::c8be78bd-a2f8-470d-be68-7c3ad4e86590" providerId="AD" clId="Web-{F19306C3-4BF0-24CB-D94E-42E9F7262D80}" dt="2025-01-27T13:12:56.076" v="1"/>
        <pc:sldMkLst>
          <pc:docMk/>
          <pc:sldMk cId="205303589" sldId="259"/>
        </pc:sldMkLst>
      </pc:sldChg>
    </pc:docChg>
  </pc:docChgLst>
  <pc:docChgLst>
    <pc:chgData name="Zhu, Yue" userId="S::ucfnyz3@ucl.ac.uk::c4f65a8a-ca1b-448c-80c7-1d6d2cc0c7d0" providerId="AD" clId="Web-{9CAC82C3-80D6-3F32-1C91-CCDFBA3A828B}"/>
    <pc:docChg chg="modSld">
      <pc:chgData name="Zhu, Yue" userId="S::ucfnyz3@ucl.ac.uk::c4f65a8a-ca1b-448c-80c7-1d6d2cc0c7d0" providerId="AD" clId="Web-{9CAC82C3-80D6-3F32-1C91-CCDFBA3A828B}" dt="2025-01-26T07:16:23.041" v="94" actId="1076"/>
      <pc:docMkLst>
        <pc:docMk/>
      </pc:docMkLst>
      <pc:sldChg chg="addSp delSp modSp">
        <pc:chgData name="Zhu, Yue" userId="S::ucfnyz3@ucl.ac.uk::c4f65a8a-ca1b-448c-80c7-1d6d2cc0c7d0" providerId="AD" clId="Web-{9CAC82C3-80D6-3F32-1C91-CCDFBA3A828B}" dt="2025-01-26T07:16:23.041" v="94" actId="1076"/>
        <pc:sldMkLst>
          <pc:docMk/>
          <pc:sldMk cId="205303589" sldId="259"/>
        </pc:sldMkLst>
        <pc:spChg chg="del">
          <ac:chgData name="Zhu, Yue" userId="S::ucfnyz3@ucl.ac.uk::c4f65a8a-ca1b-448c-80c7-1d6d2cc0c7d0" providerId="AD" clId="Web-{9CAC82C3-80D6-3F32-1C91-CCDFBA3A828B}" dt="2025-01-26T07:05:50.994" v="10"/>
          <ac:spMkLst>
            <pc:docMk/>
            <pc:sldMk cId="205303589" sldId="259"/>
            <ac:spMk id="3" creationId="{19E36764-10F7-3B7B-1DFD-1D8CD1E40158}"/>
          </ac:spMkLst>
        </pc:spChg>
        <pc:spChg chg="del">
          <ac:chgData name="Zhu, Yue" userId="S::ucfnyz3@ucl.ac.uk::c4f65a8a-ca1b-448c-80c7-1d6d2cc0c7d0" providerId="AD" clId="Web-{9CAC82C3-80D6-3F32-1C91-CCDFBA3A828B}" dt="2025-01-26T07:05:44.228" v="9"/>
          <ac:spMkLst>
            <pc:docMk/>
            <pc:sldMk cId="205303589" sldId="259"/>
            <ac:spMk id="7" creationId="{1B473A01-2609-33CC-6B59-CF77F93DDA4B}"/>
          </ac:spMkLst>
        </pc:spChg>
        <pc:spChg chg="add mod">
          <ac:chgData name="Zhu, Yue" userId="S::ucfnyz3@ucl.ac.uk::c4f65a8a-ca1b-448c-80c7-1d6d2cc0c7d0" providerId="AD" clId="Web-{9CAC82C3-80D6-3F32-1C91-CCDFBA3A828B}" dt="2025-01-26T07:16:06.041" v="92" actId="1076"/>
          <ac:spMkLst>
            <pc:docMk/>
            <pc:sldMk cId="205303589" sldId="259"/>
            <ac:spMk id="14" creationId="{61E88468-8F55-CDBF-1C88-3CEDD8634ACD}"/>
          </ac:spMkLst>
        </pc:spChg>
        <pc:picChg chg="add del mod">
          <ac:chgData name="Zhu, Yue" userId="S::ucfnyz3@ucl.ac.uk::c4f65a8a-ca1b-448c-80c7-1d6d2cc0c7d0" providerId="AD" clId="Web-{9CAC82C3-80D6-3F32-1C91-CCDFBA3A828B}" dt="2025-01-26T07:04:38.111" v="4"/>
          <ac:picMkLst>
            <pc:docMk/>
            <pc:sldMk cId="205303589" sldId="259"/>
            <ac:picMk id="2" creationId="{3D29068F-4615-37B9-8A3D-66B242E8B33F}"/>
          </ac:picMkLst>
        </pc:picChg>
        <pc:picChg chg="add del mod">
          <ac:chgData name="Zhu, Yue" userId="S::ucfnyz3@ucl.ac.uk::c4f65a8a-ca1b-448c-80c7-1d6d2cc0c7d0" providerId="AD" clId="Web-{9CAC82C3-80D6-3F32-1C91-CCDFBA3A828B}" dt="2025-01-26T07:05:22.425" v="6"/>
          <ac:picMkLst>
            <pc:docMk/>
            <pc:sldMk cId="205303589" sldId="259"/>
            <ac:picMk id="4" creationId="{56C7AE7B-75ED-BD04-6376-27E1B6BCDE44}"/>
          </ac:picMkLst>
        </pc:picChg>
        <pc:picChg chg="add mod modCrop">
          <ac:chgData name="Zhu, Yue" userId="S::ucfnyz3@ucl.ac.uk::c4f65a8a-ca1b-448c-80c7-1d6d2cc0c7d0" providerId="AD" clId="Web-{9CAC82C3-80D6-3F32-1C91-CCDFBA3A828B}" dt="2025-01-26T07:11:33.456" v="68" actId="1076"/>
          <ac:picMkLst>
            <pc:docMk/>
            <pc:sldMk cId="205303589" sldId="259"/>
            <ac:picMk id="6" creationId="{A946AB7E-7435-6560-DC25-0E8670F71AF7}"/>
          </ac:picMkLst>
        </pc:picChg>
        <pc:picChg chg="add mod ord">
          <ac:chgData name="Zhu, Yue" userId="S::ucfnyz3@ucl.ac.uk::c4f65a8a-ca1b-448c-80c7-1d6d2cc0c7d0" providerId="AD" clId="Web-{9CAC82C3-80D6-3F32-1C91-CCDFBA3A828B}" dt="2025-01-26T07:10:12.735" v="54"/>
          <ac:picMkLst>
            <pc:docMk/>
            <pc:sldMk cId="205303589" sldId="259"/>
            <ac:picMk id="8" creationId="{177242C1-8777-7947-02BB-A74A99A5F919}"/>
          </ac:picMkLst>
        </pc:picChg>
        <pc:picChg chg="add mod">
          <ac:chgData name="Zhu, Yue" userId="S::ucfnyz3@ucl.ac.uk::c4f65a8a-ca1b-448c-80c7-1d6d2cc0c7d0" providerId="AD" clId="Web-{9CAC82C3-80D6-3F32-1C91-CCDFBA3A828B}" dt="2025-01-26T07:13:55.413" v="75" actId="1076"/>
          <ac:picMkLst>
            <pc:docMk/>
            <pc:sldMk cId="205303589" sldId="259"/>
            <ac:picMk id="9" creationId="{97493457-C10F-81B0-0F7C-603A65811ED1}"/>
          </ac:picMkLst>
        </pc:picChg>
        <pc:picChg chg="add mod ord">
          <ac:chgData name="Zhu, Yue" userId="S::ucfnyz3@ucl.ac.uk::c4f65a8a-ca1b-448c-80c7-1d6d2cc0c7d0" providerId="AD" clId="Web-{9CAC82C3-80D6-3F32-1C91-CCDFBA3A828B}" dt="2025-01-26T07:14:20.398" v="77" actId="1076"/>
          <ac:picMkLst>
            <pc:docMk/>
            <pc:sldMk cId="205303589" sldId="259"/>
            <ac:picMk id="10" creationId="{114FBEF4-9C75-A0A7-881E-1A0015278C1E}"/>
          </ac:picMkLst>
        </pc:picChg>
        <pc:picChg chg="add del mod">
          <ac:chgData name="Zhu, Yue" userId="S::ucfnyz3@ucl.ac.uk::c4f65a8a-ca1b-448c-80c7-1d6d2cc0c7d0" providerId="AD" clId="Web-{9CAC82C3-80D6-3F32-1C91-CCDFBA3A828B}" dt="2025-01-26T07:07:26.575" v="23"/>
          <ac:picMkLst>
            <pc:docMk/>
            <pc:sldMk cId="205303589" sldId="259"/>
            <ac:picMk id="13" creationId="{58E893FE-E6DB-D8FE-15A0-EDBBD68B9A32}"/>
          </ac:picMkLst>
        </pc:picChg>
        <pc:cxnChg chg="add mod ord">
          <ac:chgData name="Zhu, Yue" userId="S::ucfnyz3@ucl.ac.uk::c4f65a8a-ca1b-448c-80c7-1d6d2cc0c7d0" providerId="AD" clId="Web-{9CAC82C3-80D6-3F32-1C91-CCDFBA3A828B}" dt="2025-01-26T07:16:23.041" v="94" actId="1076"/>
          <ac:cxnSpMkLst>
            <pc:docMk/>
            <pc:sldMk cId="205303589" sldId="259"/>
            <ac:cxnSpMk id="12" creationId="{76830306-AE3E-08AE-C0AD-5AE6D7F72D24}"/>
          </ac:cxnSpMkLst>
        </pc:cxnChg>
      </pc:sldChg>
    </pc:docChg>
  </pc:docChgLst>
  <pc:docChgLst>
    <pc:chgData name="Kirandumkara, Vineeth" userId="S::ucfnvvk@ucl.ac.uk::28d13160-0548-4bc5-b33d-6b1279201b96" providerId="AD" clId="Web-{56C67120-0C56-EA85-AFBF-5F3ED3CEAEE7}"/>
    <pc:docChg chg="modSld">
      <pc:chgData name="Kirandumkara, Vineeth" userId="S::ucfnvvk@ucl.ac.uk::28d13160-0548-4bc5-b33d-6b1279201b96" providerId="AD" clId="Web-{56C67120-0C56-EA85-AFBF-5F3ED3CEAEE7}" dt="2025-01-26T15:47:33.061" v="70" actId="1076"/>
      <pc:docMkLst>
        <pc:docMk/>
      </pc:docMkLst>
      <pc:sldChg chg="modSp">
        <pc:chgData name="Kirandumkara, Vineeth" userId="S::ucfnvvk@ucl.ac.uk::28d13160-0548-4bc5-b33d-6b1279201b96" providerId="AD" clId="Web-{56C67120-0C56-EA85-AFBF-5F3ED3CEAEE7}" dt="2025-01-26T15:41:44.133" v="47" actId="20577"/>
        <pc:sldMkLst>
          <pc:docMk/>
          <pc:sldMk cId="205303589" sldId="259"/>
        </pc:sldMkLst>
        <pc:spChg chg="mod">
          <ac:chgData name="Kirandumkara, Vineeth" userId="S::ucfnvvk@ucl.ac.uk::28d13160-0548-4bc5-b33d-6b1279201b96" providerId="AD" clId="Web-{56C67120-0C56-EA85-AFBF-5F3ED3CEAEE7}" dt="2025-01-26T15:41:44.133" v="47" actId="20577"/>
          <ac:spMkLst>
            <pc:docMk/>
            <pc:sldMk cId="205303589" sldId="259"/>
            <ac:spMk id="14" creationId="{61E88468-8F55-CDBF-1C88-3CEDD8634ACD}"/>
          </ac:spMkLst>
        </pc:spChg>
      </pc:sldChg>
      <pc:sldChg chg="addSp delSp modSp">
        <pc:chgData name="Kirandumkara, Vineeth" userId="S::ucfnvvk@ucl.ac.uk::28d13160-0548-4bc5-b33d-6b1279201b96" providerId="AD" clId="Web-{56C67120-0C56-EA85-AFBF-5F3ED3CEAEE7}" dt="2025-01-26T15:47:33.061" v="70" actId="1076"/>
        <pc:sldMkLst>
          <pc:docMk/>
          <pc:sldMk cId="3289669535" sldId="261"/>
        </pc:sldMkLst>
        <pc:picChg chg="add mod">
          <ac:chgData name="Kirandumkara, Vineeth" userId="S::ucfnvvk@ucl.ac.uk::28d13160-0548-4bc5-b33d-6b1279201b96" providerId="AD" clId="Web-{56C67120-0C56-EA85-AFBF-5F3ED3CEAEE7}" dt="2025-01-26T15:47:33.061" v="70" actId="1076"/>
          <ac:picMkLst>
            <pc:docMk/>
            <pc:sldMk cId="3289669535" sldId="261"/>
            <ac:picMk id="3" creationId="{C997801E-1971-5EFC-A2DD-9DF0A48D22DA}"/>
          </ac:picMkLst>
        </pc:picChg>
        <pc:picChg chg="del">
          <ac:chgData name="Kirandumkara, Vineeth" userId="S::ucfnvvk@ucl.ac.uk::28d13160-0548-4bc5-b33d-6b1279201b96" providerId="AD" clId="Web-{56C67120-0C56-EA85-AFBF-5F3ED3CEAEE7}" dt="2025-01-26T15:47:15.591" v="64"/>
          <ac:picMkLst>
            <pc:docMk/>
            <pc:sldMk cId="3289669535" sldId="261"/>
            <ac:picMk id="7" creationId="{2B0EB979-62A4-F147-4373-6B59B363E1C5}"/>
          </ac:picMkLst>
        </pc:picChg>
      </pc:sldChg>
      <pc:sldChg chg="modSp">
        <pc:chgData name="Kirandumkara, Vineeth" userId="S::ucfnvvk@ucl.ac.uk::28d13160-0548-4bc5-b33d-6b1279201b96" providerId="AD" clId="Web-{56C67120-0C56-EA85-AFBF-5F3ED3CEAEE7}" dt="2025-01-26T15:34:33.045" v="0" actId="20577"/>
        <pc:sldMkLst>
          <pc:docMk/>
          <pc:sldMk cId="1098050046" sldId="262"/>
        </pc:sldMkLst>
        <pc:spChg chg="mod">
          <ac:chgData name="Kirandumkara, Vineeth" userId="S::ucfnvvk@ucl.ac.uk::28d13160-0548-4bc5-b33d-6b1279201b96" providerId="AD" clId="Web-{56C67120-0C56-EA85-AFBF-5F3ED3CEAEE7}" dt="2025-01-26T15:34:33.045" v="0" actId="20577"/>
          <ac:spMkLst>
            <pc:docMk/>
            <pc:sldMk cId="1098050046" sldId="262"/>
            <ac:spMk id="18" creationId="{3CC6EFFA-F27B-F32A-C3F4-5B8C9F7BF207}"/>
          </ac:spMkLst>
        </pc:spChg>
      </pc:sldChg>
      <pc:sldChg chg="addSp modSp">
        <pc:chgData name="Kirandumkara, Vineeth" userId="S::ucfnvvk@ucl.ac.uk::28d13160-0548-4bc5-b33d-6b1279201b96" providerId="AD" clId="Web-{56C67120-0C56-EA85-AFBF-5F3ED3CEAEE7}" dt="2025-01-26T15:44:18.330" v="63" actId="1076"/>
        <pc:sldMkLst>
          <pc:docMk/>
          <pc:sldMk cId="771303171" sldId="263"/>
        </pc:sldMkLst>
        <pc:spChg chg="add mod">
          <ac:chgData name="Kirandumkara, Vineeth" userId="S::ucfnvvk@ucl.ac.uk::28d13160-0548-4bc5-b33d-6b1279201b96" providerId="AD" clId="Web-{56C67120-0C56-EA85-AFBF-5F3ED3CEAEE7}" dt="2025-01-26T15:44:12.752" v="62" actId="20577"/>
          <ac:spMkLst>
            <pc:docMk/>
            <pc:sldMk cId="771303171" sldId="263"/>
            <ac:spMk id="7" creationId="{D76AD0F7-621B-BCD9-5C08-D1F8EE554001}"/>
          </ac:spMkLst>
        </pc:spChg>
        <pc:spChg chg="mod">
          <ac:chgData name="Kirandumkara, Vineeth" userId="S::ucfnvvk@ucl.ac.uk::28d13160-0548-4bc5-b33d-6b1279201b96" providerId="AD" clId="Web-{56C67120-0C56-EA85-AFBF-5F3ED3CEAEE7}" dt="2025-01-26T15:44:18.330" v="63" actId="1076"/>
          <ac:spMkLst>
            <pc:docMk/>
            <pc:sldMk cId="771303171" sldId="263"/>
            <ac:spMk id="8" creationId="{60BBBE38-AD50-03D6-705E-924222721F4D}"/>
          </ac:spMkLst>
        </pc:spChg>
        <pc:picChg chg="add mod">
          <ac:chgData name="Kirandumkara, Vineeth" userId="S::ucfnvvk@ucl.ac.uk::28d13160-0548-4bc5-b33d-6b1279201b96" providerId="AD" clId="Web-{56C67120-0C56-EA85-AFBF-5F3ED3CEAEE7}" dt="2025-01-26T15:43:43.500" v="51" actId="14100"/>
          <ac:picMkLst>
            <pc:docMk/>
            <pc:sldMk cId="771303171" sldId="263"/>
            <ac:picMk id="3" creationId="{F02934DB-0D54-0048-B59A-07F018996451}"/>
          </ac:picMkLst>
        </pc:picChg>
        <pc:picChg chg="mod">
          <ac:chgData name="Kirandumkara, Vineeth" userId="S::ucfnvvk@ucl.ac.uk::28d13160-0548-4bc5-b33d-6b1279201b96" providerId="AD" clId="Web-{56C67120-0C56-EA85-AFBF-5F3ED3CEAEE7}" dt="2025-01-26T15:43:09.013" v="48" actId="14100"/>
          <ac:picMkLst>
            <pc:docMk/>
            <pc:sldMk cId="771303171" sldId="263"/>
            <ac:picMk id="11" creationId="{5053D21F-0023-BC56-54FD-435A739E0C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8FEEE87-CCF2-2586-E8DA-5877576C1A7B}"/>
              </a:ext>
            </a:extLst>
          </p:cNvPr>
          <p:cNvSpPr/>
          <p:nvPr/>
        </p:nvSpPr>
        <p:spPr>
          <a:xfrm>
            <a:off x="2294757" y="166411"/>
            <a:ext cx="6400799" cy="6400799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E9460C-BCD2-0C66-D51A-C5EB400DA13F}"/>
              </a:ext>
            </a:extLst>
          </p:cNvPr>
          <p:cNvSpPr/>
          <p:nvPr/>
        </p:nvSpPr>
        <p:spPr>
          <a:xfrm>
            <a:off x="2618827" y="166412"/>
            <a:ext cx="6400799" cy="64007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ptos Light"/>
              </a:rPr>
              <a:t>LUNAR</a:t>
            </a:r>
            <a:r>
              <a:rPr lang="en-US" b="1"/>
              <a:t>SYNC</a:t>
            </a:r>
            <a:endParaRPr lang="en-US" b="1">
              <a:latin typeface="Aptos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ptos Light"/>
              </a:rPr>
              <a:t>CASA0021: Group Prototype and Pitch – Group 6</a:t>
            </a:r>
          </a:p>
          <a:p>
            <a:r>
              <a:rPr lang="en-US" sz="1200">
                <a:solidFill>
                  <a:srgbClr val="000000"/>
                </a:solidFill>
                <a:latin typeface="Aptos Light"/>
                <a:ea typeface="+mn-lt"/>
                <a:cs typeface="+mn-lt"/>
              </a:rPr>
              <a:t>Vineeth Kirandumkara</a:t>
            </a:r>
          </a:p>
          <a:p>
            <a:r>
              <a:rPr lang="en-US" sz="1200">
                <a:latin typeface="Aptos Light"/>
              </a:rPr>
              <a:t>Yue Zhu (Luna)</a:t>
            </a:r>
          </a:p>
          <a:p>
            <a:r>
              <a:rPr lang="en-US" sz="1200">
                <a:latin typeface="Aptos Light"/>
              </a:rPr>
              <a:t>Donghao Zhang</a:t>
            </a:r>
          </a:p>
          <a:p>
            <a:r>
              <a:rPr lang="en-US" sz="1200">
                <a:latin typeface="Aptos Light"/>
              </a:rPr>
              <a:t>Ethan Low</a:t>
            </a:r>
          </a:p>
          <a:p>
            <a:endParaRPr lang="en-US" sz="12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CFB38C-63BC-D9C9-6FDC-236F6C11C229}"/>
              </a:ext>
            </a:extLst>
          </p:cNvPr>
          <p:cNvSpPr txBox="1">
            <a:spLocks/>
          </p:cNvSpPr>
          <p:nvPr/>
        </p:nvSpPr>
        <p:spPr>
          <a:xfrm>
            <a:off x="361213" y="5633156"/>
            <a:ext cx="3850290" cy="9871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ptos Light"/>
              </a:rPr>
              <a:t>USERS</a:t>
            </a:r>
            <a:endParaRPr lang="en-US"/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946AB7E-7435-6560-DC25-0E8670F71A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964" b="-3660"/>
          <a:stretch/>
        </p:blipFill>
        <p:spPr>
          <a:xfrm>
            <a:off x="220153" y="255758"/>
            <a:ext cx="1718181" cy="1553554"/>
          </a:xfrm>
          <a:prstGeom prst="rect">
            <a:avLst/>
          </a:prstGeom>
        </p:spPr>
      </p:pic>
      <p:pic>
        <p:nvPicPr>
          <p:cNvPr id="9" name="Picture 8" descr="A cartoon of a family sitting on a couch&#10;&#10;AI-generated content may be incorrect.">
            <a:extLst>
              <a:ext uri="{FF2B5EF4-FFF2-40B4-BE49-F238E27FC236}">
                <a16:creationId xmlns:a16="http://schemas.microsoft.com/office/drawing/2014/main" id="{97493457-C10F-81B0-0F7C-603A65811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411" y="255708"/>
            <a:ext cx="3313057" cy="329696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830306-AE3E-08AE-C0AD-5AE6D7F72D24}"/>
              </a:ext>
            </a:extLst>
          </p:cNvPr>
          <p:cNvCxnSpPr/>
          <p:nvPr/>
        </p:nvCxnSpPr>
        <p:spPr>
          <a:xfrm flipH="1">
            <a:off x="6611884" y="470775"/>
            <a:ext cx="22770" cy="589367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E88468-8F55-CDBF-1C88-3CEDD8634ACD}"/>
              </a:ext>
            </a:extLst>
          </p:cNvPr>
          <p:cNvSpPr txBox="1"/>
          <p:nvPr/>
        </p:nvSpPr>
        <p:spPr>
          <a:xfrm>
            <a:off x="6818585" y="381000"/>
            <a:ext cx="5278818" cy="68941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Short Pitch Statement</a:t>
            </a:r>
            <a:endParaRPr lang="en-US"/>
          </a:p>
          <a:p>
            <a:r>
              <a:rPr lang="en-US" sz="2200">
                <a:solidFill>
                  <a:srgbClr val="767676"/>
                </a:solidFill>
                <a:latin typeface="Arial"/>
                <a:cs typeface="Arial"/>
              </a:rPr>
              <a:t>Lunar Sync features two ambient spheres, each with an IR temperature sensor and LED lighting. When person A touches one sphere, it glows like the moon, and the companion sphere mimics this effect, creating a unified ambiance. </a:t>
            </a:r>
            <a:endParaRPr lang="en-US">
              <a:latin typeface="Arial"/>
              <a:cs typeface="Arial"/>
            </a:endParaRPr>
          </a:p>
          <a:p>
            <a:endParaRPr lang="en-US" sz="2200">
              <a:solidFill>
                <a:srgbClr val="767676"/>
              </a:solidFill>
              <a:latin typeface="Arial"/>
              <a:cs typeface="Arial"/>
            </a:endParaRPr>
          </a:p>
          <a:p>
            <a:r>
              <a:rPr lang="en-US" sz="2200">
                <a:solidFill>
                  <a:srgbClr val="767676"/>
                </a:solidFill>
                <a:latin typeface="Arial"/>
                <a:cs typeface="Arial"/>
              </a:rPr>
              <a:t>When person B touches the second sphere, both begin to glow like the sun; emitting a warmer, brighter light. This synchronized change also adjusts to the users' body temperatures, to symbolize both their connection and to enrich the atmosphere, making every interaction with Lunar Sync a uniquely shared experience.</a:t>
            </a:r>
            <a:endParaRPr lang="en-US">
              <a:latin typeface="Arial"/>
              <a:cs typeface="Arial"/>
            </a:endParaRPr>
          </a:p>
          <a:p>
            <a:pPr algn="l"/>
            <a:endParaRPr lang="en-US" sz="2200">
              <a:solidFill>
                <a:srgbClr val="767676"/>
              </a:solidFill>
              <a:latin typeface="Arial"/>
              <a:cs typeface="Arial"/>
            </a:endParaRPr>
          </a:p>
          <a:p>
            <a:endParaRPr lang="en-US"/>
          </a:p>
        </p:txBody>
      </p:sp>
      <p:pic>
        <p:nvPicPr>
          <p:cNvPr id="8" name="Picture 7" descr="A person and person sitting on a couch&#10;&#10;AI-generated content may be incorrect.">
            <a:extLst>
              <a:ext uri="{FF2B5EF4-FFF2-40B4-BE49-F238E27FC236}">
                <a16:creationId xmlns:a16="http://schemas.microsoft.com/office/drawing/2014/main" id="{177242C1-8777-7947-02BB-A74A99A5F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08" y="2124290"/>
            <a:ext cx="3472683" cy="3505527"/>
          </a:xfrm>
          <a:prstGeom prst="rect">
            <a:avLst/>
          </a:prstGeom>
        </p:spPr>
      </p:pic>
      <p:pic>
        <p:nvPicPr>
          <p:cNvPr id="10" name="Picture 9" descr="A couple of women sitting at a table&#10;&#10;AI-generated content may be incorrect.">
            <a:extLst>
              <a:ext uri="{FF2B5EF4-FFF2-40B4-BE49-F238E27FC236}">
                <a16:creationId xmlns:a16="http://schemas.microsoft.com/office/drawing/2014/main" id="{114FBEF4-9C75-A0A7-881E-1A0015278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226" y="3194792"/>
            <a:ext cx="3083802" cy="316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D178616-A2B5-DE9C-A0AE-C2E042005802}"/>
              </a:ext>
            </a:extLst>
          </p:cNvPr>
          <p:cNvGrpSpPr/>
          <p:nvPr/>
        </p:nvGrpSpPr>
        <p:grpSpPr>
          <a:xfrm>
            <a:off x="303933" y="393662"/>
            <a:ext cx="2747210" cy="3040870"/>
            <a:chOff x="249506" y="160421"/>
            <a:chExt cx="2747210" cy="3040870"/>
          </a:xfrm>
        </p:grpSpPr>
        <p:pic>
          <p:nvPicPr>
            <p:cNvPr id="7" name="Picture 6" descr="Lady Arpels Pont des Amoureux by Van Cleef &amp; Arpels&#10;">
              <a:extLst>
                <a:ext uri="{FF2B5EF4-FFF2-40B4-BE49-F238E27FC236}">
                  <a16:creationId xmlns:a16="http://schemas.microsoft.com/office/drawing/2014/main" id="{375474DD-952F-CA96-2E9B-3162B303A7B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180" y="160421"/>
              <a:ext cx="2373189" cy="236678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5216EB-0454-DF4B-AEA2-04B3E9A49A00}"/>
                </a:ext>
              </a:extLst>
            </p:cNvPr>
            <p:cNvSpPr txBox="1"/>
            <p:nvPr/>
          </p:nvSpPr>
          <p:spPr>
            <a:xfrm>
              <a:off x="249506" y="2647293"/>
              <a:ext cx="2747210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ea typeface="+mn-lt"/>
                  <a:cs typeface="+mn-lt"/>
                </a:rPr>
                <a:t>Lady Arpels Pont des Amoureux by Van Cleef &amp; Arpels</a:t>
              </a:r>
              <a:endParaRPr lang="en-US" sz="1000"/>
            </a:p>
            <a:p>
              <a:pPr algn="ctr"/>
              <a:endParaRPr lang="en-US" sz="1000"/>
            </a:p>
          </p:txBody>
        </p:sp>
      </p:grpSp>
      <p:pic>
        <p:nvPicPr>
          <p:cNvPr id="9" name="Picture 8" descr="A white board with black and orange writing&#10;&#10;AI-generated content may be incorrect.">
            <a:extLst>
              <a:ext uri="{FF2B5EF4-FFF2-40B4-BE49-F238E27FC236}">
                <a16:creationId xmlns:a16="http://schemas.microsoft.com/office/drawing/2014/main" id="{CC1E9C7E-5622-EE3C-569B-BBB0AA50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84" t="4484" r="2261" b="2242"/>
          <a:stretch/>
        </p:blipFill>
        <p:spPr>
          <a:xfrm>
            <a:off x="300128" y="3433323"/>
            <a:ext cx="3678870" cy="2103099"/>
          </a:xfrm>
          <a:prstGeom prst="rect">
            <a:avLst/>
          </a:prstGeom>
        </p:spPr>
      </p:pic>
      <p:pic>
        <p:nvPicPr>
          <p:cNvPr id="10" name="Picture 9" descr="A drawing of a planter&#10;&#10;AI-generated content may be incorrect.">
            <a:extLst>
              <a:ext uri="{FF2B5EF4-FFF2-40B4-BE49-F238E27FC236}">
                <a16:creationId xmlns:a16="http://schemas.microsoft.com/office/drawing/2014/main" id="{4C7FBE95-74DD-AF1D-F94E-51410AD2F2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14" t="292" r="1480" b="10819"/>
          <a:stretch/>
        </p:blipFill>
        <p:spPr>
          <a:xfrm>
            <a:off x="6370167" y="3436490"/>
            <a:ext cx="4001778" cy="20968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6F75636-365B-AEA1-C134-BE3C35980FCB}"/>
              </a:ext>
            </a:extLst>
          </p:cNvPr>
          <p:cNvGrpSpPr/>
          <p:nvPr/>
        </p:nvGrpSpPr>
        <p:grpSpPr>
          <a:xfrm>
            <a:off x="3258858" y="388492"/>
            <a:ext cx="2581214" cy="2749573"/>
            <a:chOff x="3834707" y="2003535"/>
            <a:chExt cx="2581214" cy="2749573"/>
          </a:xfrm>
        </p:grpSpPr>
        <p:pic>
          <p:nvPicPr>
            <p:cNvPr id="11" name="Picture 10" descr="Jack Sparrow's compass | Pirates of the Caribbean Wiki | Fandom">
              <a:extLst>
                <a:ext uri="{FF2B5EF4-FFF2-40B4-BE49-F238E27FC236}">
                  <a16:creationId xmlns:a16="http://schemas.microsoft.com/office/drawing/2014/main" id="{EBEC5088-1720-9792-F071-739DBFE5B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765" r="37018" b="1613"/>
            <a:stretch/>
          </p:blipFill>
          <p:spPr>
            <a:xfrm>
              <a:off x="3834707" y="2003535"/>
              <a:ext cx="2581214" cy="23893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F08196-4FBC-856D-7207-10BD28F2AAEA}"/>
                </a:ext>
              </a:extLst>
            </p:cNvPr>
            <p:cNvSpPr txBox="1"/>
            <p:nvPr/>
          </p:nvSpPr>
          <p:spPr>
            <a:xfrm>
              <a:off x="4041642" y="4506887"/>
              <a:ext cx="2175710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Jack Sparrow's Compass</a:t>
              </a:r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7CE4C5-083F-45A8-0762-C7CDD1A71464}"/>
              </a:ext>
            </a:extLst>
          </p:cNvPr>
          <p:cNvGrpSpPr/>
          <p:nvPr/>
        </p:nvGrpSpPr>
        <p:grpSpPr>
          <a:xfrm>
            <a:off x="9048131" y="393862"/>
            <a:ext cx="1944649" cy="2829787"/>
            <a:chOff x="8382516" y="2780549"/>
            <a:chExt cx="1944649" cy="282978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3C0013-9ECA-2F91-F5F8-AA512C74D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516" y="2780549"/>
              <a:ext cx="1944649" cy="237513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57A3D1-5D7F-2F76-550E-50F8974372CB}"/>
                </a:ext>
              </a:extLst>
            </p:cNvPr>
            <p:cNvSpPr txBox="1"/>
            <p:nvPr/>
          </p:nvSpPr>
          <p:spPr>
            <a:xfrm>
              <a:off x="8600965" y="5210226"/>
              <a:ext cx="151397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err="1"/>
                <a:t>Cryoscope</a:t>
              </a:r>
              <a:r>
                <a:rPr lang="en-US" sz="1000"/>
                <a:t> by Robb </a:t>
              </a:r>
              <a:r>
                <a:rPr lang="en-US" sz="1000" err="1"/>
                <a:t>Godshaw</a:t>
              </a:r>
              <a:endParaRPr lang="en-US" sz="10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CC6EFFA-F27B-F32A-C3F4-5B8C9F7BF207}"/>
              </a:ext>
            </a:extLst>
          </p:cNvPr>
          <p:cNvSpPr txBox="1"/>
          <p:nvPr/>
        </p:nvSpPr>
        <p:spPr>
          <a:xfrm>
            <a:off x="3871310" y="5947103"/>
            <a:ext cx="37799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ptos Light"/>
              </a:rPr>
              <a:t>Across time and space...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C07C68-559D-EA5A-312B-17E651BB8216}"/>
              </a:ext>
            </a:extLst>
          </p:cNvPr>
          <p:cNvGrpSpPr/>
          <p:nvPr/>
        </p:nvGrpSpPr>
        <p:grpSpPr>
          <a:xfrm>
            <a:off x="6366905" y="391443"/>
            <a:ext cx="2448869" cy="2906365"/>
            <a:chOff x="5730903" y="2630906"/>
            <a:chExt cx="2448869" cy="2906365"/>
          </a:xfrm>
        </p:grpSpPr>
        <p:pic>
          <p:nvPicPr>
            <p:cNvPr id="20" name="Picture 19" descr="Context: Ambient Devices · Designing for the Internet of Things">
              <a:extLst>
                <a:ext uri="{FF2B5EF4-FFF2-40B4-BE49-F238E27FC236}">
                  <a16:creationId xmlns:a16="http://schemas.microsoft.com/office/drawing/2014/main" id="{0F1B9C46-911A-0B3D-111D-B3C4D3213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2409" t="12077" r="20073" b="26280"/>
            <a:stretch/>
          </p:blipFill>
          <p:spPr>
            <a:xfrm>
              <a:off x="5730903" y="2630906"/>
              <a:ext cx="2448869" cy="238487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D98AFF-24E5-FF2C-F95F-A4AAFD7C5865}"/>
                </a:ext>
              </a:extLst>
            </p:cNvPr>
            <p:cNvSpPr txBox="1"/>
            <p:nvPr/>
          </p:nvSpPr>
          <p:spPr>
            <a:xfrm>
              <a:off x="6090006" y="5137161"/>
              <a:ext cx="1734553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Ambient Sphere by Daragh Byrne at Carnagie Mellon</a:t>
              </a:r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C52A515-2343-5B61-7C8A-DA737627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13" y="5633156"/>
            <a:ext cx="3850290" cy="987151"/>
          </a:xfrm>
        </p:spPr>
        <p:txBody>
          <a:bodyPr/>
          <a:lstStyle/>
          <a:p>
            <a:r>
              <a:rPr lang="en-US">
                <a:latin typeface="Aptos Light"/>
              </a:rPr>
              <a:t>INSPIRATION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B47D7-DFE0-715E-ABF2-602191FE9308}"/>
              </a:ext>
            </a:extLst>
          </p:cNvPr>
          <p:cNvSpPr txBox="1"/>
          <p:nvPr/>
        </p:nvSpPr>
        <p:spPr>
          <a:xfrm>
            <a:off x="4125309" y="3433378"/>
            <a:ext cx="1336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Aptos Light"/>
              </a:rPr>
              <a:t>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B2411-01C9-7EC0-8EF5-B3C019182712}"/>
              </a:ext>
            </a:extLst>
          </p:cNvPr>
          <p:cNvSpPr txBox="1"/>
          <p:nvPr/>
        </p:nvSpPr>
        <p:spPr>
          <a:xfrm>
            <a:off x="10501583" y="3433377"/>
            <a:ext cx="13362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Aptos Light"/>
              </a:rPr>
              <a:t>WARMTH &amp;</a:t>
            </a:r>
          </a:p>
          <a:p>
            <a:r>
              <a:rPr lang="en-US" i="1">
                <a:latin typeface="Aptos Light"/>
              </a:rPr>
              <a:t>FEELINGS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732C1A-3665-0F00-290F-5226F6B94336}"/>
              </a:ext>
            </a:extLst>
          </p:cNvPr>
          <p:cNvCxnSpPr/>
          <p:nvPr/>
        </p:nvCxnSpPr>
        <p:spPr>
          <a:xfrm>
            <a:off x="6096000" y="385378"/>
            <a:ext cx="3504" cy="524991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05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868D-7B5E-E2EB-B3E6-E1843A8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13" y="5633156"/>
            <a:ext cx="3850290" cy="987151"/>
          </a:xfrm>
        </p:spPr>
        <p:txBody>
          <a:bodyPr/>
          <a:lstStyle/>
          <a:p>
            <a:r>
              <a:rPr lang="en-US">
                <a:latin typeface="Aptos Light"/>
              </a:rPr>
              <a:t>CONCEPT</a:t>
            </a:r>
            <a:endParaRPr lang="en-US"/>
          </a:p>
        </p:txBody>
      </p:sp>
      <p:pic>
        <p:nvPicPr>
          <p:cNvPr id="3" name="Picture 2" descr="A sketch of a moon&#10;&#10;AI-generated content may be incorrect.">
            <a:extLst>
              <a:ext uri="{FF2B5EF4-FFF2-40B4-BE49-F238E27FC236}">
                <a16:creationId xmlns:a16="http://schemas.microsoft.com/office/drawing/2014/main" id="{9FD694B8-EE1D-9298-6D83-C48F8CC20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 l="12806" t="5612" r="2446" b="7960"/>
          <a:stretch/>
        </p:blipFill>
        <p:spPr>
          <a:xfrm>
            <a:off x="654568" y="1713892"/>
            <a:ext cx="5166253" cy="2963602"/>
          </a:xfrm>
          <a:prstGeom prst="rect">
            <a:avLst/>
          </a:prstGeom>
        </p:spPr>
      </p:pic>
      <p:pic>
        <p:nvPicPr>
          <p:cNvPr id="10" name="Picture 9" descr="A drawing of the sun&#10;&#10;AI-generated content may be incorrect.">
            <a:extLst>
              <a:ext uri="{FF2B5EF4-FFF2-40B4-BE49-F238E27FC236}">
                <a16:creationId xmlns:a16="http://schemas.microsoft.com/office/drawing/2014/main" id="{39A40CDC-9C3F-67BA-4A71-790317291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7000"/>
                    </a14:imgEffect>
                  </a14:imgLayer>
                </a14:imgProps>
              </a:ext>
            </a:extLst>
          </a:blip>
          <a:srcRect l="5529" t="1813" r="6412" b="34974"/>
          <a:stretch/>
        </p:blipFill>
        <p:spPr>
          <a:xfrm>
            <a:off x="6096000" y="2596736"/>
            <a:ext cx="5046056" cy="21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868D-7B5E-E2EB-B3E6-E1843A8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13" y="5633156"/>
            <a:ext cx="3850290" cy="987151"/>
          </a:xfrm>
        </p:spPr>
        <p:txBody>
          <a:bodyPr/>
          <a:lstStyle/>
          <a:p>
            <a:r>
              <a:rPr lang="en-US">
                <a:latin typeface="Aptos Light"/>
              </a:rPr>
              <a:t>FORM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BBE38-AD50-03D6-705E-924222721F4D}"/>
              </a:ext>
            </a:extLst>
          </p:cNvPr>
          <p:cNvSpPr txBox="1"/>
          <p:nvPr/>
        </p:nvSpPr>
        <p:spPr>
          <a:xfrm>
            <a:off x="751516" y="2816293"/>
            <a:ext cx="46859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Spherical LED Matrix by NLED-Projects on </a:t>
            </a:r>
            <a:r>
              <a:rPr lang="en-US" sz="1000" err="1"/>
              <a:t>Instructables</a:t>
            </a:r>
          </a:p>
        </p:txBody>
      </p:sp>
      <p:pic>
        <p:nvPicPr>
          <p:cNvPr id="4" name="Picture 3" descr="A diagram of a device&#10;&#10;AI-generated content may be incorrect.">
            <a:extLst>
              <a:ext uri="{FF2B5EF4-FFF2-40B4-BE49-F238E27FC236}">
                <a16:creationId xmlns:a16="http://schemas.microsoft.com/office/drawing/2014/main" id="{F24F433D-CDED-8D1E-AF63-2439F0865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rcRect l="1153" t="1265" r="7578" b="4323"/>
          <a:stretch/>
        </p:blipFill>
        <p:spPr>
          <a:xfrm rot="5400000">
            <a:off x="6839440" y="1912977"/>
            <a:ext cx="5574607" cy="3233924"/>
          </a:xfrm>
          <a:prstGeom prst="rect">
            <a:avLst/>
          </a:prstGeom>
        </p:spPr>
      </p:pic>
      <p:pic>
        <p:nvPicPr>
          <p:cNvPr id="11" name="Picture 10" descr="A drawing of a moon phase&#10;&#10;AI-generated content may be incorrect.">
            <a:extLst>
              <a:ext uri="{FF2B5EF4-FFF2-40B4-BE49-F238E27FC236}">
                <a16:creationId xmlns:a16="http://schemas.microsoft.com/office/drawing/2014/main" id="{5053D21F-0023-BC56-54FD-435A739E0C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56" b="2597"/>
          <a:stretch/>
        </p:blipFill>
        <p:spPr>
          <a:xfrm>
            <a:off x="3989770" y="3434457"/>
            <a:ext cx="3591353" cy="2886964"/>
          </a:xfrm>
          <a:prstGeom prst="rect">
            <a:avLst/>
          </a:prstGeom>
        </p:spPr>
      </p:pic>
      <p:pic>
        <p:nvPicPr>
          <p:cNvPr id="5" name="Picture 4" descr="A glowing blue and pink sphere&#10;&#10;AI-generated content may be incorrect.">
            <a:extLst>
              <a:ext uri="{FF2B5EF4-FFF2-40B4-BE49-F238E27FC236}">
                <a16:creationId xmlns:a16="http://schemas.microsoft.com/office/drawing/2014/main" id="{92AE2A5B-469A-71F1-EF6D-32D29FD90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948" y="758575"/>
            <a:ext cx="2019783" cy="2058365"/>
          </a:xfrm>
          <a:prstGeom prst="rect">
            <a:avLst/>
          </a:prstGeom>
        </p:spPr>
      </p:pic>
      <p:pic>
        <p:nvPicPr>
          <p:cNvPr id="6" name="Picture 5" descr="A sphere made of leds&#10;&#10;AI-generated content may be incorrect.">
            <a:extLst>
              <a:ext uri="{FF2B5EF4-FFF2-40B4-BE49-F238E27FC236}">
                <a16:creationId xmlns:a16="http://schemas.microsoft.com/office/drawing/2014/main" id="{7F4EB3FE-A4A2-DE47-8262-AFD9EF686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299" y="760554"/>
            <a:ext cx="2743200" cy="2057400"/>
          </a:xfrm>
          <a:prstGeom prst="rect">
            <a:avLst/>
          </a:prstGeom>
        </p:spPr>
      </p:pic>
      <p:pic>
        <p:nvPicPr>
          <p:cNvPr id="3" name="Picture 2" descr="Sphere, Las Vegas: how green is that screen? | Modus | RICS">
            <a:extLst>
              <a:ext uri="{FF2B5EF4-FFF2-40B4-BE49-F238E27FC236}">
                <a16:creationId xmlns:a16="http://schemas.microsoft.com/office/drawing/2014/main" id="{F02934DB-0D54-0048-B59A-07F018996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61" y="3232098"/>
            <a:ext cx="3592642" cy="2092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6AD0F7-621B-BCD9-5C08-D1F8EE554001}"/>
              </a:ext>
            </a:extLst>
          </p:cNvPr>
          <p:cNvSpPr txBox="1"/>
          <p:nvPr/>
        </p:nvSpPr>
        <p:spPr>
          <a:xfrm>
            <a:off x="349770" y="5296524"/>
            <a:ext cx="35851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Las Vegas Sphere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0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0279C-2ED8-0BAF-CC3E-CCF2BB412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System Architecture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E23EC9-F321-2243-F365-F67462670042}"/>
              </a:ext>
            </a:extLst>
          </p:cNvPr>
          <p:cNvSpPr txBox="1">
            <a:spLocks/>
          </p:cNvSpPr>
          <p:nvPr/>
        </p:nvSpPr>
        <p:spPr>
          <a:xfrm>
            <a:off x="361213" y="5633156"/>
            <a:ext cx="3850290" cy="9871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ptos Light"/>
              </a:rPr>
              <a:t>ARCHITECTURE</a:t>
            </a:r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97801E-1971-5EFC-A2DD-9DF0A48D2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481" y="285521"/>
            <a:ext cx="6142340" cy="589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69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LUNARSYNC</vt:lpstr>
      <vt:lpstr>PowerPoint Presentation</vt:lpstr>
      <vt:lpstr>INSPIRATION</vt:lpstr>
      <vt:lpstr>CONCEPT</vt:lpstr>
      <vt:lpstr>FORM</vt:lpstr>
      <vt:lpstr>System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</cp:revision>
  <dcterms:created xsi:type="dcterms:W3CDTF">2025-01-20T16:47:33Z</dcterms:created>
  <dcterms:modified xsi:type="dcterms:W3CDTF">2025-01-27T13:52:02Z</dcterms:modified>
</cp:coreProperties>
</file>